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notesMasterIdLst>
    <p:notesMasterId r:id="rId27"/>
  </p:notesMasterIdLst>
  <p:handoutMasterIdLst>
    <p:handoutMasterId r:id="rId28"/>
  </p:handoutMasterIdLst>
  <p:sldIdLst>
    <p:sldId id="258" r:id="rId5"/>
    <p:sldId id="259" r:id="rId6"/>
    <p:sldId id="285" r:id="rId7"/>
    <p:sldId id="286" r:id="rId8"/>
    <p:sldId id="287" r:id="rId9"/>
    <p:sldId id="260" r:id="rId10"/>
    <p:sldId id="265" r:id="rId11"/>
    <p:sldId id="261" r:id="rId12"/>
    <p:sldId id="264" r:id="rId13"/>
    <p:sldId id="275" r:id="rId14"/>
    <p:sldId id="276" r:id="rId15"/>
    <p:sldId id="277" r:id="rId16"/>
    <p:sldId id="279" r:id="rId17"/>
    <p:sldId id="281" r:id="rId18"/>
    <p:sldId id="282" r:id="rId19"/>
    <p:sldId id="290" r:id="rId20"/>
    <p:sldId id="280" r:id="rId21"/>
    <p:sldId id="288" r:id="rId22"/>
    <p:sldId id="289" r:id="rId23"/>
    <p:sldId id="284" r:id="rId24"/>
    <p:sldId id="269" r:id="rId25"/>
    <p:sldId id="272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D38A1-60E9-42DB-A1F7-4289A2AD4BCF}" v="2069" dt="2021-07-10T00:01:06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art Filip" userId="9019b227-eb65-463b-ba1c-50e1fb6d9f18" providerId="ADAL" clId="{FE8D38A1-60E9-42DB-A1F7-4289A2AD4BCF}"/>
    <pc:docChg chg="undo custSel addSld delSld modSld sldOrd">
      <pc:chgData name="Linhart Filip" userId="9019b227-eb65-463b-ba1c-50e1fb6d9f18" providerId="ADAL" clId="{FE8D38A1-60E9-42DB-A1F7-4289A2AD4BCF}" dt="2021-07-10T00:01:06.061" v="2150" actId="404"/>
      <pc:docMkLst>
        <pc:docMk/>
      </pc:docMkLst>
      <pc:sldChg chg="modSp mod modAnim">
        <pc:chgData name="Linhart Filip" userId="9019b227-eb65-463b-ba1c-50e1fb6d9f18" providerId="ADAL" clId="{FE8D38A1-60E9-42DB-A1F7-4289A2AD4BCF}" dt="2021-07-09T23:39:25.124" v="1463"/>
        <pc:sldMkLst>
          <pc:docMk/>
          <pc:sldMk cId="3002648557" sldId="259"/>
        </pc:sldMkLst>
        <pc:spChg chg="mod">
          <ac:chgData name="Linhart Filip" userId="9019b227-eb65-463b-ba1c-50e1fb6d9f18" providerId="ADAL" clId="{FE8D38A1-60E9-42DB-A1F7-4289A2AD4BCF}" dt="2021-07-09T23:16:24.093" v="867" actId="5793"/>
          <ac:spMkLst>
            <pc:docMk/>
            <pc:sldMk cId="3002648557" sldId="259"/>
            <ac:spMk id="12" creationId="{1859C847-E490-44CB-98EA-0EB9960CEE32}"/>
          </ac:spMkLst>
        </pc:spChg>
        <pc:picChg chg="mod">
          <ac:chgData name="Linhart Filip" userId="9019b227-eb65-463b-ba1c-50e1fb6d9f18" providerId="ADAL" clId="{FE8D38A1-60E9-42DB-A1F7-4289A2AD4BCF}" dt="2021-07-09T23:16:54.912" v="869" actId="1076"/>
          <ac:picMkLst>
            <pc:docMk/>
            <pc:sldMk cId="3002648557" sldId="259"/>
            <ac:picMk id="5" creationId="{DD5C76B9-8EBE-4B73-82F2-42701A32B89A}"/>
          </ac:picMkLst>
        </pc:picChg>
        <pc:picChg chg="mod">
          <ac:chgData name="Linhart Filip" userId="9019b227-eb65-463b-ba1c-50e1fb6d9f18" providerId="ADAL" clId="{FE8D38A1-60E9-42DB-A1F7-4289A2AD4BCF}" dt="2021-07-09T23:16:34.362" v="868" actId="1076"/>
          <ac:picMkLst>
            <pc:docMk/>
            <pc:sldMk cId="3002648557" sldId="259"/>
            <ac:picMk id="1026" creationId="{C142E3E9-9AD0-4833-9DAA-61A3E5E15A2F}"/>
          </ac:picMkLst>
        </pc:picChg>
        <pc:picChg chg="mod">
          <ac:chgData name="Linhart Filip" userId="9019b227-eb65-463b-ba1c-50e1fb6d9f18" providerId="ADAL" clId="{FE8D38A1-60E9-42DB-A1F7-4289A2AD4BCF}" dt="2021-07-09T23:05:34.773" v="823" actId="14100"/>
          <ac:picMkLst>
            <pc:docMk/>
            <pc:sldMk cId="3002648557" sldId="259"/>
            <ac:picMk id="1034" creationId="{C358551C-3D2C-43CE-8586-49A1F13A2610}"/>
          </ac:picMkLst>
        </pc:picChg>
      </pc:sldChg>
      <pc:sldChg chg="modSp">
        <pc:chgData name="Linhart Filip" userId="9019b227-eb65-463b-ba1c-50e1fb6d9f18" providerId="ADAL" clId="{FE8D38A1-60E9-42DB-A1F7-4289A2AD4BCF}" dt="2021-07-09T20:47:05.754" v="68" actId="20577"/>
        <pc:sldMkLst>
          <pc:docMk/>
          <pc:sldMk cId="4125761126" sldId="260"/>
        </pc:sldMkLst>
        <pc:spChg chg="mod">
          <ac:chgData name="Linhart Filip" userId="9019b227-eb65-463b-ba1c-50e1fb6d9f18" providerId="ADAL" clId="{FE8D38A1-60E9-42DB-A1F7-4289A2AD4BCF}" dt="2021-07-09T20:47:05.754" v="68" actId="20577"/>
          <ac:spMkLst>
            <pc:docMk/>
            <pc:sldMk cId="4125761126" sldId="260"/>
            <ac:spMk id="3" creationId="{43F6DA02-1423-49F2-B07E-AC679780EBB1}"/>
          </ac:spMkLst>
        </pc:spChg>
      </pc:sldChg>
      <pc:sldChg chg="modSp mod">
        <pc:chgData name="Linhart Filip" userId="9019b227-eb65-463b-ba1c-50e1fb6d9f18" providerId="ADAL" clId="{FE8D38A1-60E9-42DB-A1F7-4289A2AD4BCF}" dt="2021-07-09T21:04:53.826" v="115" actId="1076"/>
        <pc:sldMkLst>
          <pc:docMk/>
          <pc:sldMk cId="4126140845" sldId="261"/>
        </pc:sldMkLst>
        <pc:spChg chg="mod">
          <ac:chgData name="Linhart Filip" userId="9019b227-eb65-463b-ba1c-50e1fb6d9f18" providerId="ADAL" clId="{FE8D38A1-60E9-42DB-A1F7-4289A2AD4BCF}" dt="2021-07-09T21:04:53.826" v="115" actId="1076"/>
          <ac:spMkLst>
            <pc:docMk/>
            <pc:sldMk cId="4126140845" sldId="261"/>
            <ac:spMk id="12" creationId="{1859C847-E490-44CB-98EA-0EB9960CEE32}"/>
          </ac:spMkLst>
        </pc:spChg>
      </pc:sldChg>
      <pc:sldChg chg="modSp mod">
        <pc:chgData name="Linhart Filip" userId="9019b227-eb65-463b-ba1c-50e1fb6d9f18" providerId="ADAL" clId="{FE8D38A1-60E9-42DB-A1F7-4289A2AD4BCF}" dt="2021-07-09T21:23:16.879" v="234" actId="20577"/>
        <pc:sldMkLst>
          <pc:docMk/>
          <pc:sldMk cId="2120016167" sldId="264"/>
        </pc:sldMkLst>
        <pc:spChg chg="mod">
          <ac:chgData name="Linhart Filip" userId="9019b227-eb65-463b-ba1c-50e1fb6d9f18" providerId="ADAL" clId="{FE8D38A1-60E9-42DB-A1F7-4289A2AD4BCF}" dt="2021-07-09T21:13:57.827" v="190" actId="404"/>
          <ac:spMkLst>
            <pc:docMk/>
            <pc:sldMk cId="2120016167" sldId="264"/>
            <ac:spMk id="2" creationId="{F6465730-76F0-4CCA-AB2A-BD19B5E9F061}"/>
          </ac:spMkLst>
        </pc:spChg>
        <pc:spChg chg="mod">
          <ac:chgData name="Linhart Filip" userId="9019b227-eb65-463b-ba1c-50e1fb6d9f18" providerId="ADAL" clId="{FE8D38A1-60E9-42DB-A1F7-4289A2AD4BCF}" dt="2021-07-09T21:23:16.879" v="234" actId="20577"/>
          <ac:spMkLst>
            <pc:docMk/>
            <pc:sldMk cId="2120016167" sldId="264"/>
            <ac:spMk id="3" creationId="{252ED1F6-8007-4CCD-8699-96CA9AFF837F}"/>
          </ac:spMkLst>
        </pc:spChg>
        <pc:spChg chg="mod">
          <ac:chgData name="Linhart Filip" userId="9019b227-eb65-463b-ba1c-50e1fb6d9f18" providerId="ADAL" clId="{FE8D38A1-60E9-42DB-A1F7-4289A2AD4BCF}" dt="2021-07-09T21:13:41.481" v="181" actId="20577"/>
          <ac:spMkLst>
            <pc:docMk/>
            <pc:sldMk cId="2120016167" sldId="264"/>
            <ac:spMk id="12" creationId="{1859C847-E490-44CB-98EA-0EB9960CEE32}"/>
          </ac:spMkLst>
        </pc:spChg>
      </pc:sldChg>
      <pc:sldChg chg="modSp">
        <pc:chgData name="Linhart Filip" userId="9019b227-eb65-463b-ba1c-50e1fb6d9f18" providerId="ADAL" clId="{FE8D38A1-60E9-42DB-A1F7-4289A2AD4BCF}" dt="2021-07-09T21:04:28.574" v="113" actId="5793"/>
        <pc:sldMkLst>
          <pc:docMk/>
          <pc:sldMk cId="3006071971" sldId="265"/>
        </pc:sldMkLst>
        <pc:spChg chg="mod">
          <ac:chgData name="Linhart Filip" userId="9019b227-eb65-463b-ba1c-50e1fb6d9f18" providerId="ADAL" clId="{FE8D38A1-60E9-42DB-A1F7-4289A2AD4BCF}" dt="2021-07-09T21:04:28.574" v="113" actId="5793"/>
          <ac:spMkLst>
            <pc:docMk/>
            <pc:sldMk cId="3006071971" sldId="265"/>
            <ac:spMk id="2" creationId="{0DCD8C0E-4144-4734-A0C6-8FFD4418143C}"/>
          </ac:spMkLst>
        </pc:spChg>
      </pc:sldChg>
      <pc:sldChg chg="modSp mod modAnim">
        <pc:chgData name="Linhart Filip" userId="9019b227-eb65-463b-ba1c-50e1fb6d9f18" providerId="ADAL" clId="{FE8D38A1-60E9-42DB-A1F7-4289A2AD4BCF}" dt="2021-07-09T22:37:05.388" v="555" actId="114"/>
        <pc:sldMkLst>
          <pc:docMk/>
          <pc:sldMk cId="4261116006" sldId="269"/>
        </pc:sldMkLst>
        <pc:spChg chg="mod">
          <ac:chgData name="Linhart Filip" userId="9019b227-eb65-463b-ba1c-50e1fb6d9f18" providerId="ADAL" clId="{FE8D38A1-60E9-42DB-A1F7-4289A2AD4BCF}" dt="2021-07-09T22:37:05.388" v="555" actId="114"/>
          <ac:spMkLst>
            <pc:docMk/>
            <pc:sldMk cId="4261116006" sldId="269"/>
            <ac:spMk id="12" creationId="{1859C847-E490-44CB-98EA-0EB9960CEE32}"/>
          </ac:spMkLst>
        </pc:spChg>
      </pc:sldChg>
      <pc:sldChg chg="modAnim">
        <pc:chgData name="Linhart Filip" userId="9019b227-eb65-463b-ba1c-50e1fb6d9f18" providerId="ADAL" clId="{FE8D38A1-60E9-42DB-A1F7-4289A2AD4BCF}" dt="2021-07-09T23:43:44.618" v="1473"/>
        <pc:sldMkLst>
          <pc:docMk/>
          <pc:sldMk cId="3025601848" sldId="272"/>
        </pc:sldMkLst>
      </pc:sldChg>
      <pc:sldChg chg="del">
        <pc:chgData name="Linhart Filip" userId="9019b227-eb65-463b-ba1c-50e1fb6d9f18" providerId="ADAL" clId="{FE8D38A1-60E9-42DB-A1F7-4289A2AD4BCF}" dt="2021-07-09T21:23:34.291" v="235" actId="2696"/>
        <pc:sldMkLst>
          <pc:docMk/>
          <pc:sldMk cId="2318962366" sldId="273"/>
        </pc:sldMkLst>
      </pc:sldChg>
      <pc:sldChg chg="del">
        <pc:chgData name="Linhart Filip" userId="9019b227-eb65-463b-ba1c-50e1fb6d9f18" providerId="ADAL" clId="{FE8D38A1-60E9-42DB-A1F7-4289A2AD4BCF}" dt="2021-07-09T21:24:10.507" v="236" actId="2696"/>
        <pc:sldMkLst>
          <pc:docMk/>
          <pc:sldMk cId="3140855082" sldId="274"/>
        </pc:sldMkLst>
      </pc:sldChg>
      <pc:sldChg chg="modSp">
        <pc:chgData name="Linhart Filip" userId="9019b227-eb65-463b-ba1c-50e1fb6d9f18" providerId="ADAL" clId="{FE8D38A1-60E9-42DB-A1F7-4289A2AD4BCF}" dt="2021-07-09T21:29:03.267" v="248" actId="20577"/>
        <pc:sldMkLst>
          <pc:docMk/>
          <pc:sldMk cId="3493682342" sldId="275"/>
        </pc:sldMkLst>
        <pc:spChg chg="mod">
          <ac:chgData name="Linhart Filip" userId="9019b227-eb65-463b-ba1c-50e1fb6d9f18" providerId="ADAL" clId="{FE8D38A1-60E9-42DB-A1F7-4289A2AD4BCF}" dt="2021-07-09T21:29:03.267" v="248" actId="20577"/>
          <ac:spMkLst>
            <pc:docMk/>
            <pc:sldMk cId="3493682342" sldId="275"/>
            <ac:spMk id="6" creationId="{F5F9021F-393F-4193-A4F0-8DC9C10EC649}"/>
          </ac:spMkLst>
        </pc:spChg>
      </pc:sldChg>
      <pc:sldChg chg="modSp">
        <pc:chgData name="Linhart Filip" userId="9019b227-eb65-463b-ba1c-50e1fb6d9f18" providerId="ADAL" clId="{FE8D38A1-60E9-42DB-A1F7-4289A2AD4BCF}" dt="2021-07-09T21:39:43.486" v="269" actId="207"/>
        <pc:sldMkLst>
          <pc:docMk/>
          <pc:sldMk cId="2402160781" sldId="276"/>
        </pc:sldMkLst>
        <pc:spChg chg="mod">
          <ac:chgData name="Linhart Filip" userId="9019b227-eb65-463b-ba1c-50e1fb6d9f18" providerId="ADAL" clId="{FE8D38A1-60E9-42DB-A1F7-4289A2AD4BCF}" dt="2021-07-09T21:39:43.486" v="269" actId="207"/>
          <ac:spMkLst>
            <pc:docMk/>
            <pc:sldMk cId="2402160781" sldId="276"/>
            <ac:spMk id="12" creationId="{1859C847-E490-44CB-98EA-0EB9960CEE32}"/>
          </ac:spMkLst>
        </pc:spChg>
      </pc:sldChg>
      <pc:sldChg chg="modSp modAnim">
        <pc:chgData name="Linhart Filip" userId="9019b227-eb65-463b-ba1c-50e1fb6d9f18" providerId="ADAL" clId="{FE8D38A1-60E9-42DB-A1F7-4289A2AD4BCF}" dt="2021-07-09T22:41:17.060" v="590"/>
        <pc:sldMkLst>
          <pc:docMk/>
          <pc:sldMk cId="1221639530" sldId="277"/>
        </pc:sldMkLst>
        <pc:spChg chg="mod">
          <ac:chgData name="Linhart Filip" userId="9019b227-eb65-463b-ba1c-50e1fb6d9f18" providerId="ADAL" clId="{FE8D38A1-60E9-42DB-A1F7-4289A2AD4BCF}" dt="2021-07-09T22:39:44.983" v="572" actId="108"/>
          <ac:spMkLst>
            <pc:docMk/>
            <pc:sldMk cId="1221639530" sldId="277"/>
            <ac:spMk id="12" creationId="{1859C847-E490-44CB-98EA-0EB9960CEE32}"/>
          </ac:spMkLst>
        </pc:spChg>
      </pc:sldChg>
      <pc:sldChg chg="del">
        <pc:chgData name="Linhart Filip" userId="9019b227-eb65-463b-ba1c-50e1fb6d9f18" providerId="ADAL" clId="{FE8D38A1-60E9-42DB-A1F7-4289A2AD4BCF}" dt="2021-07-09T21:40:21.228" v="270" actId="2696"/>
        <pc:sldMkLst>
          <pc:docMk/>
          <pc:sldMk cId="3733367846" sldId="278"/>
        </pc:sldMkLst>
      </pc:sldChg>
      <pc:sldChg chg="modSp">
        <pc:chgData name="Linhart Filip" userId="9019b227-eb65-463b-ba1c-50e1fb6d9f18" providerId="ADAL" clId="{FE8D38A1-60E9-42DB-A1F7-4289A2AD4BCF}" dt="2021-07-09T21:41:38.316" v="292"/>
        <pc:sldMkLst>
          <pc:docMk/>
          <pc:sldMk cId="3202520858" sldId="279"/>
        </pc:sldMkLst>
        <pc:spChg chg="mod">
          <ac:chgData name="Linhart Filip" userId="9019b227-eb65-463b-ba1c-50e1fb6d9f18" providerId="ADAL" clId="{FE8D38A1-60E9-42DB-A1F7-4289A2AD4BCF}" dt="2021-07-09T21:41:38.316" v="292"/>
          <ac:spMkLst>
            <pc:docMk/>
            <pc:sldMk cId="3202520858" sldId="279"/>
            <ac:spMk id="12" creationId="{1859C847-E490-44CB-98EA-0EB9960CEE32}"/>
          </ac:spMkLst>
        </pc:spChg>
      </pc:sldChg>
      <pc:sldChg chg="ord">
        <pc:chgData name="Linhart Filip" userId="9019b227-eb65-463b-ba1c-50e1fb6d9f18" providerId="ADAL" clId="{FE8D38A1-60E9-42DB-A1F7-4289A2AD4BCF}" dt="2021-07-09T23:03:38.588" v="764"/>
        <pc:sldMkLst>
          <pc:docMk/>
          <pc:sldMk cId="2346365515" sldId="280"/>
        </pc:sldMkLst>
      </pc:sldChg>
      <pc:sldChg chg="modSp modAnim">
        <pc:chgData name="Linhart Filip" userId="9019b227-eb65-463b-ba1c-50e1fb6d9f18" providerId="ADAL" clId="{FE8D38A1-60E9-42DB-A1F7-4289A2AD4BCF}" dt="2021-07-09T21:57:19.885" v="379"/>
        <pc:sldMkLst>
          <pc:docMk/>
          <pc:sldMk cId="1749780252" sldId="281"/>
        </pc:sldMkLst>
        <pc:spChg chg="mod">
          <ac:chgData name="Linhart Filip" userId="9019b227-eb65-463b-ba1c-50e1fb6d9f18" providerId="ADAL" clId="{FE8D38A1-60E9-42DB-A1F7-4289A2AD4BCF}" dt="2021-07-09T21:34:11.180" v="267" actId="6549"/>
          <ac:spMkLst>
            <pc:docMk/>
            <pc:sldMk cId="1749780252" sldId="281"/>
            <ac:spMk id="2" creationId="{24167CB3-F32E-495F-81FE-443E011927C4}"/>
          </ac:spMkLst>
        </pc:spChg>
      </pc:sldChg>
      <pc:sldChg chg="addSp modSp modAnim">
        <pc:chgData name="Linhart Filip" userId="9019b227-eb65-463b-ba1c-50e1fb6d9f18" providerId="ADAL" clId="{FE8D38A1-60E9-42DB-A1F7-4289A2AD4BCF}" dt="2021-07-09T21:55:54.850" v="373"/>
        <pc:sldMkLst>
          <pc:docMk/>
          <pc:sldMk cId="2061546086" sldId="282"/>
        </pc:sldMkLst>
        <pc:spChg chg="mod">
          <ac:chgData name="Linhart Filip" userId="9019b227-eb65-463b-ba1c-50e1fb6d9f18" providerId="ADAL" clId="{FE8D38A1-60E9-42DB-A1F7-4289A2AD4BCF}" dt="2021-07-09T21:55:29.743" v="371" actId="5793"/>
          <ac:spMkLst>
            <pc:docMk/>
            <pc:sldMk cId="2061546086" sldId="282"/>
            <ac:spMk id="2" creationId="{24167CB3-F32E-495F-81FE-443E011927C4}"/>
          </ac:spMkLst>
        </pc:spChg>
        <pc:picChg chg="add mod">
          <ac:chgData name="Linhart Filip" userId="9019b227-eb65-463b-ba1c-50e1fb6d9f18" providerId="ADAL" clId="{FE8D38A1-60E9-42DB-A1F7-4289A2AD4BCF}" dt="2021-07-09T21:53:39.015" v="312"/>
          <ac:picMkLst>
            <pc:docMk/>
            <pc:sldMk cId="2061546086" sldId="282"/>
            <ac:picMk id="5" creationId="{FFD2331A-DDEF-4F6D-A117-23F5E20E6379}"/>
          </ac:picMkLst>
        </pc:picChg>
      </pc:sldChg>
      <pc:sldChg chg="del">
        <pc:chgData name="Linhart Filip" userId="9019b227-eb65-463b-ba1c-50e1fb6d9f18" providerId="ADAL" clId="{FE8D38A1-60E9-42DB-A1F7-4289A2AD4BCF}" dt="2021-07-09T21:51:52.736" v="311" actId="2696"/>
        <pc:sldMkLst>
          <pc:docMk/>
          <pc:sldMk cId="3172829798" sldId="283"/>
        </pc:sldMkLst>
      </pc:sldChg>
      <pc:sldChg chg="modSp modAnim">
        <pc:chgData name="Linhart Filip" userId="9019b227-eb65-463b-ba1c-50e1fb6d9f18" providerId="ADAL" clId="{FE8D38A1-60E9-42DB-A1F7-4289A2AD4BCF}" dt="2021-07-09T23:13:15.885" v="836" actId="20577"/>
        <pc:sldMkLst>
          <pc:docMk/>
          <pc:sldMk cId="798192141" sldId="287"/>
        </pc:sldMkLst>
        <pc:spChg chg="mod">
          <ac:chgData name="Linhart Filip" userId="9019b227-eb65-463b-ba1c-50e1fb6d9f18" providerId="ADAL" clId="{FE8D38A1-60E9-42DB-A1F7-4289A2AD4BCF}" dt="2021-07-09T23:13:15.885" v="836" actId="20577"/>
          <ac:spMkLst>
            <pc:docMk/>
            <pc:sldMk cId="798192141" sldId="287"/>
            <ac:spMk id="12" creationId="{1859C847-E490-44CB-98EA-0EB9960CEE32}"/>
          </ac:spMkLst>
        </pc:spChg>
      </pc:sldChg>
      <pc:sldChg chg="addSp delSp modSp add mod ord delAnim modAnim">
        <pc:chgData name="Linhart Filip" userId="9019b227-eb65-463b-ba1c-50e1fb6d9f18" providerId="ADAL" clId="{FE8D38A1-60E9-42DB-A1F7-4289A2AD4BCF}" dt="2021-07-09T23:26:32.696" v="906" actId="20577"/>
        <pc:sldMkLst>
          <pc:docMk/>
          <pc:sldMk cId="300626645" sldId="288"/>
        </pc:sldMkLst>
        <pc:spChg chg="del mod">
          <ac:chgData name="Linhart Filip" userId="9019b227-eb65-463b-ba1c-50e1fb6d9f18" providerId="ADAL" clId="{FE8D38A1-60E9-42DB-A1F7-4289A2AD4BCF}" dt="2021-07-09T22:43:29.923" v="600" actId="478"/>
          <ac:spMkLst>
            <pc:docMk/>
            <pc:sldMk cId="300626645" sldId="288"/>
            <ac:spMk id="2" creationId="{24167CB3-F32E-495F-81FE-443E011927C4}"/>
          </ac:spMkLst>
        </pc:spChg>
        <pc:spChg chg="add del mod">
          <ac:chgData name="Linhart Filip" userId="9019b227-eb65-463b-ba1c-50e1fb6d9f18" providerId="ADAL" clId="{FE8D38A1-60E9-42DB-A1F7-4289A2AD4BCF}" dt="2021-07-09T22:44:01.867" v="611"/>
          <ac:spMkLst>
            <pc:docMk/>
            <pc:sldMk cId="300626645" sldId="288"/>
            <ac:spMk id="3" creationId="{12A06B1E-1A8C-41BF-98B1-50793154B4CB}"/>
          </ac:spMkLst>
        </pc:spChg>
        <pc:spChg chg="del">
          <ac:chgData name="Linhart Filip" userId="9019b227-eb65-463b-ba1c-50e1fb6d9f18" providerId="ADAL" clId="{FE8D38A1-60E9-42DB-A1F7-4289A2AD4BCF}" dt="2021-07-09T22:43:21.867" v="595" actId="478"/>
          <ac:spMkLst>
            <pc:docMk/>
            <pc:sldMk cId="300626645" sldId="288"/>
            <ac:spMk id="5" creationId="{44D20E49-F0F0-4761-801C-57C3C4EDBAC9}"/>
          </ac:spMkLst>
        </pc:spChg>
        <pc:spChg chg="mod">
          <ac:chgData name="Linhart Filip" userId="9019b227-eb65-463b-ba1c-50e1fb6d9f18" providerId="ADAL" clId="{FE8D38A1-60E9-42DB-A1F7-4289A2AD4BCF}" dt="2021-07-09T23:26:32.696" v="906" actId="20577"/>
          <ac:spMkLst>
            <pc:docMk/>
            <pc:sldMk cId="300626645" sldId="288"/>
            <ac:spMk id="10" creationId="{B1B26A03-7E57-426E-83ED-143E34459D05}"/>
          </ac:spMkLst>
        </pc:spChg>
        <pc:spChg chg="del">
          <ac:chgData name="Linhart Filip" userId="9019b227-eb65-463b-ba1c-50e1fb6d9f18" providerId="ADAL" clId="{FE8D38A1-60E9-42DB-A1F7-4289A2AD4BCF}" dt="2021-07-09T22:43:23.506" v="597" actId="478"/>
          <ac:spMkLst>
            <pc:docMk/>
            <pc:sldMk cId="300626645" sldId="288"/>
            <ac:spMk id="11" creationId="{28973831-0338-4C21-8056-2B80530739F1}"/>
          </ac:spMkLst>
        </pc:spChg>
        <pc:spChg chg="mod">
          <ac:chgData name="Linhart Filip" userId="9019b227-eb65-463b-ba1c-50e1fb6d9f18" providerId="ADAL" clId="{FE8D38A1-60E9-42DB-A1F7-4289A2AD4BCF}" dt="2021-07-09T22:43:24.303" v="598" actId="6549"/>
          <ac:spMkLst>
            <pc:docMk/>
            <pc:sldMk cId="300626645" sldId="288"/>
            <ac:spMk id="15" creationId="{B68CECAB-1DBC-4952-A1D7-9F7F2BBD1447}"/>
          </ac:spMkLst>
        </pc:spChg>
        <pc:spChg chg="del">
          <ac:chgData name="Linhart Filip" userId="9019b227-eb65-463b-ba1c-50e1fb6d9f18" providerId="ADAL" clId="{FE8D38A1-60E9-42DB-A1F7-4289A2AD4BCF}" dt="2021-07-09T22:43:41.443" v="606" actId="478"/>
          <ac:spMkLst>
            <pc:docMk/>
            <pc:sldMk cId="300626645" sldId="288"/>
            <ac:spMk id="16" creationId="{A32A1F56-AD93-499D-A634-7D073D90A70A}"/>
          </ac:spMkLst>
        </pc:spChg>
        <pc:spChg chg="del topLvl">
          <ac:chgData name="Linhart Filip" userId="9019b227-eb65-463b-ba1c-50e1fb6d9f18" providerId="ADAL" clId="{FE8D38A1-60E9-42DB-A1F7-4289A2AD4BCF}" dt="2021-07-09T22:43:40.068" v="605" actId="478"/>
          <ac:spMkLst>
            <pc:docMk/>
            <pc:sldMk cId="300626645" sldId="288"/>
            <ac:spMk id="18" creationId="{D4E9BB85-C415-4BD6-8F75-D057B5C2720C}"/>
          </ac:spMkLst>
        </pc:spChg>
        <pc:spChg chg="del mod topLvl">
          <ac:chgData name="Linhart Filip" userId="9019b227-eb65-463b-ba1c-50e1fb6d9f18" providerId="ADAL" clId="{FE8D38A1-60E9-42DB-A1F7-4289A2AD4BCF}" dt="2021-07-09T22:43:38.990" v="604" actId="478"/>
          <ac:spMkLst>
            <pc:docMk/>
            <pc:sldMk cId="300626645" sldId="288"/>
            <ac:spMk id="19" creationId="{BB3EF1D8-D81E-4BE4-9393-45ED2108DBE1}"/>
          </ac:spMkLst>
        </pc:spChg>
        <pc:spChg chg="del">
          <ac:chgData name="Linhart Filip" userId="9019b227-eb65-463b-ba1c-50e1fb6d9f18" providerId="ADAL" clId="{FE8D38A1-60E9-42DB-A1F7-4289A2AD4BCF}" dt="2021-07-09T22:43:35.340" v="602" actId="478"/>
          <ac:spMkLst>
            <pc:docMk/>
            <pc:sldMk cId="300626645" sldId="288"/>
            <ac:spMk id="20" creationId="{2724B79D-2A40-42BF-9F1D-C1FBEE95A8B3}"/>
          </ac:spMkLst>
        </pc:spChg>
        <pc:spChg chg="del">
          <ac:chgData name="Linhart Filip" userId="9019b227-eb65-463b-ba1c-50e1fb6d9f18" providerId="ADAL" clId="{FE8D38A1-60E9-42DB-A1F7-4289A2AD4BCF}" dt="2021-07-09T22:43:43.255" v="607" actId="478"/>
          <ac:spMkLst>
            <pc:docMk/>
            <pc:sldMk cId="300626645" sldId="288"/>
            <ac:spMk id="21" creationId="{8FDC0CF9-99C6-42C6-ADDC-D57D65009BC4}"/>
          </ac:spMkLst>
        </pc:spChg>
        <pc:spChg chg="add del mod">
          <ac:chgData name="Linhart Filip" userId="9019b227-eb65-463b-ba1c-50e1fb6d9f18" providerId="ADAL" clId="{FE8D38A1-60E9-42DB-A1F7-4289A2AD4BCF}" dt="2021-07-09T22:48:00.050" v="619"/>
          <ac:spMkLst>
            <pc:docMk/>
            <pc:sldMk cId="300626645" sldId="288"/>
            <ac:spMk id="22" creationId="{5D454EEE-CB98-4938-8476-C18061DCA462}"/>
          </ac:spMkLst>
        </pc:spChg>
        <pc:spChg chg="add del mod">
          <ac:chgData name="Linhart Filip" userId="9019b227-eb65-463b-ba1c-50e1fb6d9f18" providerId="ADAL" clId="{FE8D38A1-60E9-42DB-A1F7-4289A2AD4BCF}" dt="2021-07-09T22:51:39.003" v="683" actId="12084"/>
          <ac:spMkLst>
            <pc:docMk/>
            <pc:sldMk cId="300626645" sldId="288"/>
            <ac:spMk id="23" creationId="{449FFFFD-8FBE-4F23-836E-E19177BE8963}"/>
          </ac:spMkLst>
        </pc:spChg>
        <pc:grpChg chg="del">
          <ac:chgData name="Linhart Filip" userId="9019b227-eb65-463b-ba1c-50e1fb6d9f18" providerId="ADAL" clId="{FE8D38A1-60E9-42DB-A1F7-4289A2AD4BCF}" dt="2021-07-09T22:43:22.776" v="596" actId="478"/>
          <ac:grpSpMkLst>
            <pc:docMk/>
            <pc:sldMk cId="300626645" sldId="288"/>
            <ac:grpSpMk id="7" creationId="{ADF6FFC8-A5BF-499D-9C61-1CC38CEECBE0}"/>
          </ac:grpSpMkLst>
        </pc:grpChg>
        <pc:grpChg chg="del">
          <ac:chgData name="Linhart Filip" userId="9019b227-eb65-463b-ba1c-50e1fb6d9f18" providerId="ADAL" clId="{FE8D38A1-60E9-42DB-A1F7-4289A2AD4BCF}" dt="2021-07-09T22:43:32.369" v="601" actId="478"/>
          <ac:grpSpMkLst>
            <pc:docMk/>
            <pc:sldMk cId="300626645" sldId="288"/>
            <ac:grpSpMk id="13" creationId="{38F7D5A0-FCC1-4174-B320-1A301A2A7BAC}"/>
          </ac:grpSpMkLst>
        </pc:grpChg>
        <pc:grpChg chg="del">
          <ac:chgData name="Linhart Filip" userId="9019b227-eb65-463b-ba1c-50e1fb6d9f18" providerId="ADAL" clId="{FE8D38A1-60E9-42DB-A1F7-4289A2AD4BCF}" dt="2021-07-09T22:43:38.990" v="604" actId="478"/>
          <ac:grpSpMkLst>
            <pc:docMk/>
            <pc:sldMk cId="300626645" sldId="288"/>
            <ac:grpSpMk id="17" creationId="{A07E4DE8-B9D6-49C0-8AB7-647120009AE3}"/>
          </ac:grpSpMkLst>
        </pc:grpChg>
        <pc:graphicFrameChg chg="add mod modGraphic">
          <ac:chgData name="Linhart Filip" userId="9019b227-eb65-463b-ba1c-50e1fb6d9f18" providerId="ADAL" clId="{FE8D38A1-60E9-42DB-A1F7-4289A2AD4BCF}" dt="2021-07-09T23:02:38.353" v="762" actId="113"/>
          <ac:graphicFrameMkLst>
            <pc:docMk/>
            <pc:sldMk cId="300626645" sldId="288"/>
            <ac:graphicFrameMk id="6" creationId="{D9A44E7A-568B-4003-B606-ED57D876C8B5}"/>
          </ac:graphicFrameMkLst>
        </pc:graphicFrameChg>
      </pc:sldChg>
      <pc:sldChg chg="addSp delSp modSp add mod delAnim modAnim">
        <pc:chgData name="Linhart Filip" userId="9019b227-eb65-463b-ba1c-50e1fb6d9f18" providerId="ADAL" clId="{FE8D38A1-60E9-42DB-A1F7-4289A2AD4BCF}" dt="2021-07-09T23:37:53.116" v="1460"/>
        <pc:sldMkLst>
          <pc:docMk/>
          <pc:sldMk cId="1594659341" sldId="289"/>
        </pc:sldMkLst>
        <pc:spChg chg="add mod">
          <ac:chgData name="Linhart Filip" userId="9019b227-eb65-463b-ba1c-50e1fb6d9f18" providerId="ADAL" clId="{FE8D38A1-60E9-42DB-A1F7-4289A2AD4BCF}" dt="2021-07-09T23:36:13.855" v="1456" actId="20577"/>
          <ac:spMkLst>
            <pc:docMk/>
            <pc:sldMk cId="1594659341" sldId="289"/>
            <ac:spMk id="5" creationId="{C52FBB50-26DA-4383-8BF5-3BC16F3E17D8}"/>
          </ac:spMkLst>
        </pc:spChg>
        <pc:spChg chg="mod">
          <ac:chgData name="Linhart Filip" userId="9019b227-eb65-463b-ba1c-50e1fb6d9f18" providerId="ADAL" clId="{FE8D38A1-60E9-42DB-A1F7-4289A2AD4BCF}" dt="2021-07-09T23:26:49.855" v="924" actId="20577"/>
          <ac:spMkLst>
            <pc:docMk/>
            <pc:sldMk cId="1594659341" sldId="289"/>
            <ac:spMk id="10" creationId="{B1B26A03-7E57-426E-83ED-143E34459D05}"/>
          </ac:spMkLst>
        </pc:spChg>
        <pc:graphicFrameChg chg="del mod">
          <ac:chgData name="Linhart Filip" userId="9019b227-eb65-463b-ba1c-50e1fb6d9f18" providerId="ADAL" clId="{FE8D38A1-60E9-42DB-A1F7-4289A2AD4BCF}" dt="2021-07-09T23:27:28.358" v="930" actId="478"/>
          <ac:graphicFrameMkLst>
            <pc:docMk/>
            <pc:sldMk cId="1594659341" sldId="289"/>
            <ac:graphicFrameMk id="6" creationId="{D9A44E7A-568B-4003-B606-ED57D876C8B5}"/>
          </ac:graphicFrameMkLst>
        </pc:graphicFrameChg>
      </pc:sldChg>
      <pc:sldChg chg="delSp modSp add mod modAnim">
        <pc:chgData name="Linhart Filip" userId="9019b227-eb65-463b-ba1c-50e1fb6d9f18" providerId="ADAL" clId="{FE8D38A1-60E9-42DB-A1F7-4289A2AD4BCF}" dt="2021-07-10T00:01:06.061" v="2150" actId="404"/>
        <pc:sldMkLst>
          <pc:docMk/>
          <pc:sldMk cId="1087043392" sldId="290"/>
        </pc:sldMkLst>
        <pc:spChg chg="mod">
          <ac:chgData name="Linhart Filip" userId="9019b227-eb65-463b-ba1c-50e1fb6d9f18" providerId="ADAL" clId="{FE8D38A1-60E9-42DB-A1F7-4289A2AD4BCF}" dt="2021-07-10T00:01:06.061" v="2150" actId="404"/>
          <ac:spMkLst>
            <pc:docMk/>
            <pc:sldMk cId="1087043392" sldId="290"/>
            <ac:spMk id="2" creationId="{24167CB3-F32E-495F-81FE-443E011927C4}"/>
          </ac:spMkLst>
        </pc:spChg>
        <pc:spChg chg="mod">
          <ac:chgData name="Linhart Filip" userId="9019b227-eb65-463b-ba1c-50e1fb6d9f18" providerId="ADAL" clId="{FE8D38A1-60E9-42DB-A1F7-4289A2AD4BCF}" dt="2021-07-09T23:46:20.943" v="1489" actId="20577"/>
          <ac:spMkLst>
            <pc:docMk/>
            <pc:sldMk cId="1087043392" sldId="290"/>
            <ac:spMk id="10" creationId="{B1B26A03-7E57-426E-83ED-143E34459D05}"/>
          </ac:spMkLst>
        </pc:spChg>
        <pc:picChg chg="del">
          <ac:chgData name="Linhart Filip" userId="9019b227-eb65-463b-ba1c-50e1fb6d9f18" providerId="ADAL" clId="{FE8D38A1-60E9-42DB-A1F7-4289A2AD4BCF}" dt="2021-07-09T23:46:43.384" v="1496" actId="478"/>
          <ac:picMkLst>
            <pc:docMk/>
            <pc:sldMk cId="1087043392" sldId="290"/>
            <ac:picMk id="5" creationId="{FFD2331A-DDEF-4F6D-A117-23F5E20E637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BC22F-91FE-4EF6-B464-C7E46CBEE891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20E20E9-91C5-4D0E-A9D7-1EECBF33BDC5}">
      <dgm:prSet phldrT="[Text]"/>
      <dgm:spPr/>
      <dgm:t>
        <a:bodyPr/>
        <a:lstStyle/>
        <a:p>
          <a:r>
            <a:rPr lang="cs-CZ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MOTORICKÉ</a:t>
          </a:r>
          <a:r>
            <a:rPr lang="cs-CZ" dirty="0"/>
            <a:t> </a:t>
          </a:r>
          <a:r>
            <a:rPr lang="cs-CZ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SCHOPNOSTI</a:t>
          </a:r>
          <a:endParaRPr lang="cs-CZ" dirty="0"/>
        </a:p>
      </dgm:t>
    </dgm:pt>
    <dgm:pt modelId="{B18CC1C0-BB39-457A-AF58-71F223F4741E}" type="parTrans" cxnId="{808D442A-FAC5-46E9-8632-F57825FACA18}">
      <dgm:prSet/>
      <dgm:spPr/>
      <dgm:t>
        <a:bodyPr/>
        <a:lstStyle/>
        <a:p>
          <a:endParaRPr lang="cs-CZ"/>
        </a:p>
      </dgm:t>
    </dgm:pt>
    <dgm:pt modelId="{56AC3157-0C10-4FAE-A962-387E6A53B75E}" type="sibTrans" cxnId="{808D442A-FAC5-46E9-8632-F57825FACA18}">
      <dgm:prSet/>
      <dgm:spPr/>
      <dgm:t>
        <a:bodyPr/>
        <a:lstStyle/>
        <a:p>
          <a:endParaRPr lang="cs-CZ"/>
        </a:p>
      </dgm:t>
    </dgm:pt>
    <dgm:pt modelId="{D52D4310-9E6E-4173-9A41-5532D0C1CA6A}">
      <dgm:prSet phldrT="[Text]"/>
      <dgm:spPr/>
      <dgm:t>
        <a:bodyPr/>
        <a:lstStyle/>
        <a:p>
          <a:r>
            <a:rPr lang="cs-CZ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KONDIČNÍ</a:t>
          </a:r>
          <a:endParaRPr lang="cs-CZ" dirty="0"/>
        </a:p>
        <a:p>
          <a:r>
            <a:rPr lang="cs-CZ" dirty="0"/>
            <a:t>(energetické)</a:t>
          </a:r>
        </a:p>
      </dgm:t>
    </dgm:pt>
    <dgm:pt modelId="{ECF33D01-50FB-40BF-87EC-97A59DFB9A00}" type="parTrans" cxnId="{5B4593FB-CD16-46B3-8965-A72152F21AED}">
      <dgm:prSet/>
      <dgm:spPr/>
      <dgm:t>
        <a:bodyPr/>
        <a:lstStyle/>
        <a:p>
          <a:endParaRPr lang="cs-CZ"/>
        </a:p>
      </dgm:t>
    </dgm:pt>
    <dgm:pt modelId="{8A9931FE-27AC-4D90-B0DA-AD1F891016F5}" type="sibTrans" cxnId="{5B4593FB-CD16-46B3-8965-A72152F21AED}">
      <dgm:prSet/>
      <dgm:spPr/>
      <dgm:t>
        <a:bodyPr/>
        <a:lstStyle/>
        <a:p>
          <a:endParaRPr lang="cs-CZ"/>
        </a:p>
      </dgm:t>
    </dgm:pt>
    <dgm:pt modelId="{569635B5-7921-4739-99BE-BC1AA683C9FA}">
      <dgm:prSet phldrT="[Text]" custT="1"/>
      <dgm:spPr/>
      <dgm:t>
        <a:bodyPr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RYCHLOSTNÍ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SCHOPNOSTI</a:t>
          </a:r>
        </a:p>
      </dgm:t>
    </dgm:pt>
    <dgm:pt modelId="{01D50D97-AEB4-4D72-93E2-5756CF423A46}" type="parTrans" cxnId="{4109B766-0890-4421-A3C3-157F9268A513}">
      <dgm:prSet/>
      <dgm:spPr/>
      <dgm:t>
        <a:bodyPr/>
        <a:lstStyle/>
        <a:p>
          <a:endParaRPr lang="cs-CZ"/>
        </a:p>
      </dgm:t>
    </dgm:pt>
    <dgm:pt modelId="{C47B3360-6CE6-458D-8F92-880F40729F51}" type="sibTrans" cxnId="{4109B766-0890-4421-A3C3-157F9268A513}">
      <dgm:prSet/>
      <dgm:spPr/>
      <dgm:t>
        <a:bodyPr/>
        <a:lstStyle/>
        <a:p>
          <a:endParaRPr lang="cs-CZ"/>
        </a:p>
      </dgm:t>
    </dgm:pt>
    <dgm:pt modelId="{FA8F56C5-74D5-49E4-8D5B-BD2E254CE6E2}">
      <dgm:prSet phldrT="[Text]" custT="1"/>
      <dgm:spPr/>
      <dgm:t>
        <a:bodyPr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NESPECIFICKÁ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(pohybová)</a:t>
          </a:r>
        </a:p>
      </dgm:t>
    </dgm:pt>
    <dgm:pt modelId="{E2023464-F6A2-4C1D-8ED8-26814A3BB267}" type="parTrans" cxnId="{B229F143-8F4F-4C34-9F20-262CD073AF5F}">
      <dgm:prSet/>
      <dgm:spPr/>
      <dgm:t>
        <a:bodyPr/>
        <a:lstStyle/>
        <a:p>
          <a:endParaRPr lang="cs-CZ"/>
        </a:p>
      </dgm:t>
    </dgm:pt>
    <dgm:pt modelId="{AF24A706-6F60-4571-A911-BB52CE5F8E2D}" type="sibTrans" cxnId="{B229F143-8F4F-4C34-9F20-262CD073AF5F}">
      <dgm:prSet/>
      <dgm:spPr/>
      <dgm:t>
        <a:bodyPr/>
        <a:lstStyle/>
        <a:p>
          <a:endParaRPr lang="cs-CZ"/>
        </a:p>
      </dgm:t>
    </dgm:pt>
    <dgm:pt modelId="{11C17FC0-6220-425B-AFCE-81AB74DEDEE8}">
      <dgm:prSet phldrT="[Text]"/>
      <dgm:spPr/>
      <dgm:t>
        <a:bodyPr/>
        <a:lstStyle/>
        <a:p>
          <a:r>
            <a:rPr lang="cs-CZ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HYBRIDNÍ</a:t>
          </a:r>
          <a:endParaRPr lang="cs-CZ" dirty="0"/>
        </a:p>
        <a:p>
          <a:r>
            <a:rPr lang="cs-CZ" dirty="0"/>
            <a:t>(smíšené)</a:t>
          </a:r>
        </a:p>
      </dgm:t>
    </dgm:pt>
    <dgm:pt modelId="{FC5B346E-1F71-4441-83EF-BF310982EDD0}" type="parTrans" cxnId="{D4376321-7497-4705-8AE3-EC3658CCB4F7}">
      <dgm:prSet/>
      <dgm:spPr/>
      <dgm:t>
        <a:bodyPr/>
        <a:lstStyle/>
        <a:p>
          <a:endParaRPr lang="cs-CZ"/>
        </a:p>
      </dgm:t>
    </dgm:pt>
    <dgm:pt modelId="{6BB66363-6301-4841-BF10-424D9904CC92}" type="sibTrans" cxnId="{D4376321-7497-4705-8AE3-EC3658CCB4F7}">
      <dgm:prSet/>
      <dgm:spPr/>
      <dgm:t>
        <a:bodyPr/>
        <a:lstStyle/>
        <a:p>
          <a:endParaRPr lang="cs-CZ"/>
        </a:p>
      </dgm:t>
    </dgm:pt>
    <dgm:pt modelId="{A3C06634-F4BE-4094-8FD9-938EB55A5B0A}">
      <dgm:prSet phldrT="[Text]" custT="1"/>
      <dgm:spPr/>
      <dgm:t>
        <a:bodyPr/>
        <a:lstStyle/>
        <a:p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SILOVÉ</a:t>
          </a:r>
        </a:p>
        <a:p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SCHOPNOSTI</a:t>
          </a:r>
        </a:p>
      </dgm:t>
    </dgm:pt>
    <dgm:pt modelId="{3825E475-1892-4016-A700-F118031C4C77}" type="parTrans" cxnId="{7A32E91F-537E-4341-84CF-9A46E8A08E2F}">
      <dgm:prSet/>
      <dgm:spPr/>
      <dgm:t>
        <a:bodyPr/>
        <a:lstStyle/>
        <a:p>
          <a:endParaRPr lang="cs-CZ"/>
        </a:p>
      </dgm:t>
    </dgm:pt>
    <dgm:pt modelId="{968018A5-0433-4A66-8AD6-E65B983980D4}" type="sibTrans" cxnId="{7A32E91F-537E-4341-84CF-9A46E8A08E2F}">
      <dgm:prSet/>
      <dgm:spPr/>
      <dgm:t>
        <a:bodyPr/>
        <a:lstStyle/>
        <a:p>
          <a:endParaRPr lang="cs-CZ"/>
        </a:p>
      </dgm:t>
    </dgm:pt>
    <dgm:pt modelId="{FC367A16-0F1C-49E3-9D09-352D531D3A25}">
      <dgm:prSet phldrT="[Text]" custT="1"/>
      <dgm:spPr/>
      <dgm:t>
        <a:bodyPr/>
        <a:lstStyle/>
        <a:p>
          <a:r>
            <a:rPr lang="cs-CZ" sz="1600" b="0" dirty="0"/>
            <a:t>VYTRVALOSTNÍ</a:t>
          </a:r>
        </a:p>
        <a:p>
          <a:r>
            <a:rPr lang="cs-CZ" sz="1600" b="0" dirty="0"/>
            <a:t>SCHOPNOSTI</a:t>
          </a:r>
        </a:p>
      </dgm:t>
    </dgm:pt>
    <dgm:pt modelId="{CD229F13-B2E2-4368-9FE4-6B6B4B15EA86}" type="parTrans" cxnId="{867BDB8D-C9D6-4823-BAEA-44F3F4A4B16B}">
      <dgm:prSet/>
      <dgm:spPr/>
      <dgm:t>
        <a:bodyPr/>
        <a:lstStyle/>
        <a:p>
          <a:endParaRPr lang="cs-CZ"/>
        </a:p>
      </dgm:t>
    </dgm:pt>
    <dgm:pt modelId="{B14883CF-FF12-4215-B35C-4DDCF90B037C}" type="sibTrans" cxnId="{867BDB8D-C9D6-4823-BAEA-44F3F4A4B16B}">
      <dgm:prSet/>
      <dgm:spPr/>
      <dgm:t>
        <a:bodyPr/>
        <a:lstStyle/>
        <a:p>
          <a:endParaRPr lang="cs-CZ"/>
        </a:p>
      </dgm:t>
    </dgm:pt>
    <dgm:pt modelId="{F84CF259-0C55-49D5-B29A-5DD3898F0C11}">
      <dgm:prSet phldrT="[Text]" custT="1"/>
      <dgm:spPr/>
      <dgm:t>
        <a:bodyPr/>
        <a:lstStyle/>
        <a:p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SPECIFICKÁ</a:t>
          </a:r>
        </a:p>
        <a:p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(sportovní zaměření)</a:t>
          </a:r>
        </a:p>
      </dgm:t>
    </dgm:pt>
    <dgm:pt modelId="{6EE2A99C-C6F3-429C-98F9-772C4E512C42}" type="parTrans" cxnId="{DA347DDE-94EB-4957-875F-30D8DD876158}">
      <dgm:prSet/>
      <dgm:spPr/>
      <dgm:t>
        <a:bodyPr/>
        <a:lstStyle/>
        <a:p>
          <a:endParaRPr lang="cs-CZ"/>
        </a:p>
      </dgm:t>
    </dgm:pt>
    <dgm:pt modelId="{2FC6E5A1-2F00-46D2-BD4A-3A61D4EECBB2}" type="sibTrans" cxnId="{DA347DDE-94EB-4957-875F-30D8DD876158}">
      <dgm:prSet/>
      <dgm:spPr/>
      <dgm:t>
        <a:bodyPr/>
        <a:lstStyle/>
        <a:p>
          <a:endParaRPr lang="cs-CZ"/>
        </a:p>
      </dgm:t>
    </dgm:pt>
    <dgm:pt modelId="{9202C91B-AF11-473B-96CD-C19006666A23}">
      <dgm:prSet phldrT="[Text]"/>
      <dgm:spPr/>
      <dgm:t>
        <a:bodyPr/>
        <a:lstStyle/>
        <a:p>
          <a:r>
            <a:rPr lang="cs-CZ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KOORDINAČNÍ</a:t>
          </a:r>
          <a:endParaRPr lang="cs-CZ" dirty="0"/>
        </a:p>
        <a:p>
          <a:r>
            <a:rPr lang="cs-CZ" dirty="0"/>
            <a:t>(informační)</a:t>
          </a:r>
        </a:p>
      </dgm:t>
    </dgm:pt>
    <dgm:pt modelId="{A461ED22-F099-4321-8AF8-BEE29A39244A}" type="sibTrans" cxnId="{B4ADE420-B662-4B28-91D1-09B3ED83E391}">
      <dgm:prSet/>
      <dgm:spPr/>
      <dgm:t>
        <a:bodyPr/>
        <a:lstStyle/>
        <a:p>
          <a:endParaRPr lang="cs-CZ"/>
        </a:p>
      </dgm:t>
    </dgm:pt>
    <dgm:pt modelId="{97DD6E28-AB3C-43BB-AA11-70F2B1CFA2DE}" type="parTrans" cxnId="{B4ADE420-B662-4B28-91D1-09B3ED83E391}">
      <dgm:prSet/>
      <dgm:spPr/>
      <dgm:t>
        <a:bodyPr/>
        <a:lstStyle/>
        <a:p>
          <a:endParaRPr lang="cs-CZ"/>
        </a:p>
      </dgm:t>
    </dgm:pt>
    <dgm:pt modelId="{E38E621A-7AD9-4E8C-84BB-161CC4A39AEA}">
      <dgm:prSet phldrT="[Text]" custT="1"/>
      <dgm:spPr>
        <a:solidFill>
          <a:srgbClr val="FF99FF"/>
        </a:solidFill>
      </dgm:spPr>
      <dgm:t>
        <a:bodyPr vert="vert270"/>
        <a:lstStyle/>
        <a:p>
          <a:r>
            <a:rPr lang="cs-CZ" sz="1200" dirty="0"/>
            <a:t>AEROBNÍ VYTRVALOST</a:t>
          </a:r>
        </a:p>
      </dgm:t>
    </dgm:pt>
    <dgm:pt modelId="{ACE509C3-EAF2-47A6-9862-05DA05E358B5}" type="parTrans" cxnId="{49D5B822-7A15-4F2C-B2CE-FC74AAECB240}">
      <dgm:prSet/>
      <dgm:spPr/>
      <dgm:t>
        <a:bodyPr/>
        <a:lstStyle/>
        <a:p>
          <a:endParaRPr lang="cs-CZ"/>
        </a:p>
      </dgm:t>
    </dgm:pt>
    <dgm:pt modelId="{189025AA-2F3C-4232-8593-DAE915F9782A}" type="sibTrans" cxnId="{49D5B822-7A15-4F2C-B2CE-FC74AAECB240}">
      <dgm:prSet/>
      <dgm:spPr/>
      <dgm:t>
        <a:bodyPr/>
        <a:lstStyle/>
        <a:p>
          <a:endParaRPr lang="cs-CZ"/>
        </a:p>
      </dgm:t>
    </dgm:pt>
    <dgm:pt modelId="{C33D4603-E3B0-4207-81D3-4289B1722669}">
      <dgm:prSet phldrT="[Text]" custT="1"/>
      <dgm:spPr>
        <a:solidFill>
          <a:srgbClr val="FF99FF"/>
        </a:solidFill>
      </dgm:spPr>
      <dgm:t>
        <a:bodyPr vert="vert270"/>
        <a:lstStyle/>
        <a:p>
          <a:r>
            <a:rPr lang="cs-CZ" sz="1200" dirty="0"/>
            <a:t>ANAEROBNÍ VYTRVALOST</a:t>
          </a:r>
        </a:p>
      </dgm:t>
    </dgm:pt>
    <dgm:pt modelId="{4BA18886-EB9C-446E-A1C5-E99A04091368}" type="parTrans" cxnId="{4F3B0777-D133-44F0-954D-0528E775C6EC}">
      <dgm:prSet/>
      <dgm:spPr/>
      <dgm:t>
        <a:bodyPr/>
        <a:lstStyle/>
        <a:p>
          <a:endParaRPr lang="cs-CZ"/>
        </a:p>
      </dgm:t>
    </dgm:pt>
    <dgm:pt modelId="{3C3860AD-8D45-4B54-BA5E-CC76133A5F4A}" type="sibTrans" cxnId="{4F3B0777-D133-44F0-954D-0528E775C6EC}">
      <dgm:prSet/>
      <dgm:spPr/>
      <dgm:t>
        <a:bodyPr/>
        <a:lstStyle/>
        <a:p>
          <a:endParaRPr lang="cs-CZ"/>
        </a:p>
      </dgm:t>
    </dgm:pt>
    <dgm:pt modelId="{9A36D8B6-D2F8-4F53-9A99-FDEDE810272C}">
      <dgm:prSet phldrT="[Text]" custT="1"/>
      <dgm:spPr>
        <a:solidFill>
          <a:srgbClr val="FF99FF"/>
        </a:solidFill>
      </dgm:spPr>
      <dgm:t>
        <a:bodyPr vert="vert270"/>
        <a:lstStyle/>
        <a:p>
          <a:r>
            <a:rPr lang="cs-CZ" sz="1200" dirty="0"/>
            <a:t>SILOVÁ VYTRVALOST</a:t>
          </a:r>
        </a:p>
      </dgm:t>
    </dgm:pt>
    <dgm:pt modelId="{3E47D712-47D8-4078-87A4-C396AA899FBE}" type="parTrans" cxnId="{0A7DD745-4740-455A-BE81-2E11FCBA694B}">
      <dgm:prSet/>
      <dgm:spPr/>
      <dgm:t>
        <a:bodyPr/>
        <a:lstStyle/>
        <a:p>
          <a:endParaRPr lang="cs-CZ"/>
        </a:p>
      </dgm:t>
    </dgm:pt>
    <dgm:pt modelId="{0EAE1D72-A1A3-45AD-909E-E93C34A745CD}" type="sibTrans" cxnId="{0A7DD745-4740-455A-BE81-2E11FCBA694B}">
      <dgm:prSet/>
      <dgm:spPr/>
      <dgm:t>
        <a:bodyPr/>
        <a:lstStyle/>
        <a:p>
          <a:endParaRPr lang="cs-CZ"/>
        </a:p>
      </dgm:t>
    </dgm:pt>
    <dgm:pt modelId="{AA679CE4-860F-4DEF-AC43-C758C6BACEB9}">
      <dgm:prSet phldrT="[Text]" custT="1"/>
      <dgm:spPr>
        <a:solidFill>
          <a:srgbClr val="FF99FF"/>
        </a:solidFill>
      </dgm:spPr>
      <dgm:t>
        <a:bodyPr vert="vert270"/>
        <a:lstStyle/>
        <a:p>
          <a:r>
            <a:rPr lang="cs-CZ" sz="1200"/>
            <a:t>MAXIMÁLNÍ SÍLA</a:t>
          </a:r>
          <a:endParaRPr lang="cs-CZ" sz="1200" dirty="0"/>
        </a:p>
      </dgm:t>
    </dgm:pt>
    <dgm:pt modelId="{1A792CB0-439B-41FD-AFCD-9AA798337C19}" type="parTrans" cxnId="{EA3CDE95-172C-4153-BB72-A91FB81445D5}">
      <dgm:prSet/>
      <dgm:spPr/>
      <dgm:t>
        <a:bodyPr/>
        <a:lstStyle/>
        <a:p>
          <a:endParaRPr lang="cs-CZ"/>
        </a:p>
      </dgm:t>
    </dgm:pt>
    <dgm:pt modelId="{A1C3DC02-3AAF-4EEA-91C1-CA473980F31C}" type="sibTrans" cxnId="{EA3CDE95-172C-4153-BB72-A91FB81445D5}">
      <dgm:prSet/>
      <dgm:spPr/>
      <dgm:t>
        <a:bodyPr/>
        <a:lstStyle/>
        <a:p>
          <a:endParaRPr lang="cs-CZ"/>
        </a:p>
      </dgm:t>
    </dgm:pt>
    <dgm:pt modelId="{B214D5FB-C467-4958-86F0-563467C75433}">
      <dgm:prSet phldrT="[Text]" custT="1"/>
      <dgm:spPr>
        <a:solidFill>
          <a:srgbClr val="FF99FF"/>
        </a:solidFill>
      </dgm:spPr>
      <dgm:t>
        <a:bodyPr vert="vert270"/>
        <a:lstStyle/>
        <a:p>
          <a:r>
            <a:rPr lang="cs-CZ" sz="1200"/>
            <a:t>RYCHLOSTNÍ SÍLA</a:t>
          </a:r>
          <a:endParaRPr lang="cs-CZ" sz="1200" dirty="0"/>
        </a:p>
      </dgm:t>
    </dgm:pt>
    <dgm:pt modelId="{A73964D3-B943-490A-9D2C-59E797EDB2BC}" type="parTrans" cxnId="{BA69E5C7-E006-4CD6-9F6E-461FCC266777}">
      <dgm:prSet/>
      <dgm:spPr/>
      <dgm:t>
        <a:bodyPr/>
        <a:lstStyle/>
        <a:p>
          <a:endParaRPr lang="cs-CZ"/>
        </a:p>
      </dgm:t>
    </dgm:pt>
    <dgm:pt modelId="{A1971C2F-FFF7-4684-99F3-88035462E6B9}" type="sibTrans" cxnId="{BA69E5C7-E006-4CD6-9F6E-461FCC266777}">
      <dgm:prSet/>
      <dgm:spPr/>
      <dgm:t>
        <a:bodyPr/>
        <a:lstStyle/>
        <a:p>
          <a:endParaRPr lang="cs-CZ"/>
        </a:p>
      </dgm:t>
    </dgm:pt>
    <dgm:pt modelId="{2934E239-828C-4AD1-BA39-43EBF11EC647}">
      <dgm:prSet phldrT="[Text]" custT="1"/>
      <dgm:spPr>
        <a:solidFill>
          <a:srgbClr val="FF99FF"/>
        </a:solidFill>
      </dgm:spPr>
      <dgm:t>
        <a:bodyPr vert="vert270"/>
        <a:lstStyle/>
        <a:p>
          <a:r>
            <a:rPr lang="cs-CZ" sz="1200" dirty="0"/>
            <a:t>AKČNÍ RYCHLOST</a:t>
          </a:r>
        </a:p>
      </dgm:t>
    </dgm:pt>
    <dgm:pt modelId="{15940F88-6EA8-4E23-B990-F11AB9FE0223}" type="parTrans" cxnId="{3236488C-BBA7-4E5A-B4BA-709A0D12E8D3}">
      <dgm:prSet/>
      <dgm:spPr/>
      <dgm:t>
        <a:bodyPr/>
        <a:lstStyle/>
        <a:p>
          <a:endParaRPr lang="cs-CZ"/>
        </a:p>
      </dgm:t>
    </dgm:pt>
    <dgm:pt modelId="{0D66F7C0-490A-4EAE-8B77-8682F00414D5}" type="sibTrans" cxnId="{3236488C-BBA7-4E5A-B4BA-709A0D12E8D3}">
      <dgm:prSet/>
      <dgm:spPr/>
      <dgm:t>
        <a:bodyPr/>
        <a:lstStyle/>
        <a:p>
          <a:endParaRPr lang="cs-CZ"/>
        </a:p>
      </dgm:t>
    </dgm:pt>
    <dgm:pt modelId="{79EB8BB1-CA5E-400B-8309-388495852A0E}">
      <dgm:prSet phldrT="[Text]" custT="1"/>
      <dgm:spPr>
        <a:solidFill>
          <a:srgbClr val="FF99FF"/>
        </a:solidFill>
      </dgm:spPr>
      <dgm:t>
        <a:bodyPr vert="vert270"/>
        <a:lstStyle/>
        <a:p>
          <a:r>
            <a:rPr lang="cs-CZ" sz="1200" dirty="0"/>
            <a:t>REAKČNÍ RYCHLOST</a:t>
          </a:r>
        </a:p>
      </dgm:t>
    </dgm:pt>
    <dgm:pt modelId="{223A0965-D4BE-44D7-AFC9-05DD34CF69BA}" type="parTrans" cxnId="{F5D8835F-53C7-442A-9658-612B30EFB4F6}">
      <dgm:prSet/>
      <dgm:spPr/>
      <dgm:t>
        <a:bodyPr/>
        <a:lstStyle/>
        <a:p>
          <a:endParaRPr lang="cs-CZ"/>
        </a:p>
      </dgm:t>
    </dgm:pt>
    <dgm:pt modelId="{2B8667EC-BD70-44D3-8406-998AC028951B}" type="sibTrans" cxnId="{F5D8835F-53C7-442A-9658-612B30EFB4F6}">
      <dgm:prSet/>
      <dgm:spPr/>
      <dgm:t>
        <a:bodyPr/>
        <a:lstStyle/>
        <a:p>
          <a:endParaRPr lang="cs-CZ"/>
        </a:p>
      </dgm:t>
    </dgm:pt>
    <dgm:pt modelId="{BEF62D73-1256-4228-A7DC-4C2B8C7A2D5C}">
      <dgm:prSet phldrT="[Text]" custT="1"/>
      <dgm:spPr>
        <a:solidFill>
          <a:srgbClr val="FF99FF"/>
        </a:solidFill>
      </dgm:spPr>
      <dgm:t>
        <a:bodyPr vert="vert270"/>
        <a:lstStyle/>
        <a:p>
          <a:r>
            <a:rPr lang="cs-CZ" sz="1200"/>
            <a:t>DIFERENCIAČNÍ</a:t>
          </a:r>
          <a:endParaRPr lang="cs-CZ" sz="1200" dirty="0"/>
        </a:p>
      </dgm:t>
    </dgm:pt>
    <dgm:pt modelId="{A175160E-E665-4168-BD95-00C8C997B8FE}" type="parTrans" cxnId="{29355F12-A411-460D-93D5-5BEEB99BB075}">
      <dgm:prSet/>
      <dgm:spPr/>
      <dgm:t>
        <a:bodyPr/>
        <a:lstStyle/>
        <a:p>
          <a:endParaRPr lang="cs-CZ"/>
        </a:p>
      </dgm:t>
    </dgm:pt>
    <dgm:pt modelId="{DC47611D-C0B3-4B5C-BF63-07FFD37EE0D6}" type="sibTrans" cxnId="{29355F12-A411-460D-93D5-5BEEB99BB075}">
      <dgm:prSet/>
      <dgm:spPr/>
      <dgm:t>
        <a:bodyPr/>
        <a:lstStyle/>
        <a:p>
          <a:endParaRPr lang="cs-CZ"/>
        </a:p>
      </dgm:t>
    </dgm:pt>
    <dgm:pt modelId="{AB8D8664-4FE2-4826-93DA-068220DB417A}">
      <dgm:prSet phldrT="[Text]" custT="1"/>
      <dgm:spPr>
        <a:solidFill>
          <a:srgbClr val="FF99FF"/>
        </a:solidFill>
      </dgm:spPr>
      <dgm:t>
        <a:bodyPr vert="vert270"/>
        <a:lstStyle/>
        <a:p>
          <a:r>
            <a:rPr lang="cs-CZ" sz="1200"/>
            <a:t>RYTMICKÁ</a:t>
          </a:r>
          <a:endParaRPr lang="cs-CZ" sz="1200" dirty="0"/>
        </a:p>
      </dgm:t>
    </dgm:pt>
    <dgm:pt modelId="{423A7E24-CEB2-4292-BEE6-0B43F5E530EF}" type="parTrans" cxnId="{D977CB38-749A-436A-BE42-1CE7A5477CA3}">
      <dgm:prSet/>
      <dgm:spPr/>
      <dgm:t>
        <a:bodyPr/>
        <a:lstStyle/>
        <a:p>
          <a:endParaRPr lang="cs-CZ"/>
        </a:p>
      </dgm:t>
    </dgm:pt>
    <dgm:pt modelId="{3ADDFEEB-0151-49CD-8F92-DF4B93FB254F}" type="sibTrans" cxnId="{D977CB38-749A-436A-BE42-1CE7A5477CA3}">
      <dgm:prSet/>
      <dgm:spPr/>
      <dgm:t>
        <a:bodyPr/>
        <a:lstStyle/>
        <a:p>
          <a:endParaRPr lang="cs-CZ"/>
        </a:p>
      </dgm:t>
    </dgm:pt>
    <dgm:pt modelId="{B1491A19-24F9-4AB3-B835-ABD03EE27DC8}">
      <dgm:prSet phldrT="[Text]" custT="1"/>
      <dgm:spPr>
        <a:solidFill>
          <a:srgbClr val="FF99FF"/>
        </a:solidFill>
      </dgm:spPr>
      <dgm:t>
        <a:bodyPr vert="vert270"/>
        <a:lstStyle/>
        <a:p>
          <a:r>
            <a:rPr lang="cs-CZ" sz="1200"/>
            <a:t>ROVNOVÁHOVÁ</a:t>
          </a:r>
          <a:endParaRPr lang="cs-CZ" sz="1200" dirty="0"/>
        </a:p>
      </dgm:t>
    </dgm:pt>
    <dgm:pt modelId="{386B102D-4F03-44BA-BE4E-05A4960398B3}" type="parTrans" cxnId="{1D7656A3-B38E-4612-80F4-50672BAAAFA0}">
      <dgm:prSet/>
      <dgm:spPr/>
      <dgm:t>
        <a:bodyPr/>
        <a:lstStyle/>
        <a:p>
          <a:endParaRPr lang="cs-CZ"/>
        </a:p>
      </dgm:t>
    </dgm:pt>
    <dgm:pt modelId="{8960FC87-151F-4986-92A2-D39718064DDC}" type="sibTrans" cxnId="{1D7656A3-B38E-4612-80F4-50672BAAAFA0}">
      <dgm:prSet/>
      <dgm:spPr/>
      <dgm:t>
        <a:bodyPr/>
        <a:lstStyle/>
        <a:p>
          <a:endParaRPr lang="cs-CZ"/>
        </a:p>
      </dgm:t>
    </dgm:pt>
    <dgm:pt modelId="{F8EBFA3F-6F5F-4CF4-8306-6EBB3E94581D}">
      <dgm:prSet phldrT="[Text]" custT="1"/>
      <dgm:spPr>
        <a:solidFill>
          <a:srgbClr val="FF99FF"/>
        </a:solidFill>
      </dgm:spPr>
      <dgm:t>
        <a:bodyPr vert="vert270"/>
        <a:lstStyle/>
        <a:p>
          <a:r>
            <a:rPr lang="cs-CZ" sz="1200"/>
            <a:t>ORIENTAČNÍ</a:t>
          </a:r>
          <a:endParaRPr lang="cs-CZ" sz="1200" dirty="0"/>
        </a:p>
      </dgm:t>
    </dgm:pt>
    <dgm:pt modelId="{C72A2EFB-4712-42DD-9F04-ABC6540C98E5}" type="parTrans" cxnId="{0A24FB4A-82B6-4279-8EDD-8022AC17F694}">
      <dgm:prSet/>
      <dgm:spPr/>
      <dgm:t>
        <a:bodyPr/>
        <a:lstStyle/>
        <a:p>
          <a:endParaRPr lang="cs-CZ"/>
        </a:p>
      </dgm:t>
    </dgm:pt>
    <dgm:pt modelId="{402380AD-4EE5-4B32-8886-0C4A4DD81B18}" type="sibTrans" cxnId="{0A24FB4A-82B6-4279-8EDD-8022AC17F694}">
      <dgm:prSet/>
      <dgm:spPr/>
      <dgm:t>
        <a:bodyPr/>
        <a:lstStyle/>
        <a:p>
          <a:endParaRPr lang="cs-CZ"/>
        </a:p>
      </dgm:t>
    </dgm:pt>
    <dgm:pt modelId="{93AD0B71-D8C2-431D-BDE5-6711F67F1FD2}">
      <dgm:prSet phldrT="[Text]" custT="1"/>
      <dgm:spPr>
        <a:solidFill>
          <a:srgbClr val="FF99FF"/>
        </a:solidFill>
      </dgm:spPr>
      <dgm:t>
        <a:bodyPr vert="vert270"/>
        <a:lstStyle/>
        <a:p>
          <a:r>
            <a:rPr lang="cs-CZ" sz="1200"/>
            <a:t>REAKČNÍ</a:t>
          </a:r>
          <a:endParaRPr lang="cs-CZ" sz="1200" dirty="0"/>
        </a:p>
      </dgm:t>
    </dgm:pt>
    <dgm:pt modelId="{B3A26FF2-8684-4AE5-866F-9D63682DC7BE}" type="parTrans" cxnId="{140A0040-131E-4375-94EA-7D086655854D}">
      <dgm:prSet/>
      <dgm:spPr/>
      <dgm:t>
        <a:bodyPr/>
        <a:lstStyle/>
        <a:p>
          <a:endParaRPr lang="cs-CZ"/>
        </a:p>
      </dgm:t>
    </dgm:pt>
    <dgm:pt modelId="{2C765537-160D-4073-A71F-5FAFD1DB36EC}" type="sibTrans" cxnId="{140A0040-131E-4375-94EA-7D086655854D}">
      <dgm:prSet/>
      <dgm:spPr/>
      <dgm:t>
        <a:bodyPr/>
        <a:lstStyle/>
        <a:p>
          <a:endParaRPr lang="cs-CZ"/>
        </a:p>
      </dgm:t>
    </dgm:pt>
    <dgm:pt modelId="{DBA3A97C-0324-4DE5-9CBE-424F88A8A07D}">
      <dgm:prSet phldrT="[Text]" custT="1"/>
      <dgm:spPr>
        <a:solidFill>
          <a:srgbClr val="FF99FF"/>
        </a:solidFill>
      </dgm:spPr>
      <dgm:t>
        <a:bodyPr vert="vert270"/>
        <a:lstStyle/>
        <a:p>
          <a:r>
            <a:rPr lang="cs-CZ" sz="1200"/>
            <a:t>FLEXIBILITA</a:t>
          </a:r>
          <a:endParaRPr lang="cs-CZ" sz="1200" dirty="0"/>
        </a:p>
      </dgm:t>
    </dgm:pt>
    <dgm:pt modelId="{A914DF8F-B5AE-4D13-B5CC-76088273AC0F}" type="parTrans" cxnId="{7A911AB4-AAB2-4CE9-9780-C9F0E1B84895}">
      <dgm:prSet/>
      <dgm:spPr/>
      <dgm:t>
        <a:bodyPr/>
        <a:lstStyle/>
        <a:p>
          <a:endParaRPr lang="cs-CZ"/>
        </a:p>
      </dgm:t>
    </dgm:pt>
    <dgm:pt modelId="{68426B0C-D4A2-4C04-9991-BE598D6983A2}" type="sibTrans" cxnId="{7A911AB4-AAB2-4CE9-9780-C9F0E1B84895}">
      <dgm:prSet/>
      <dgm:spPr/>
      <dgm:t>
        <a:bodyPr/>
        <a:lstStyle/>
        <a:p>
          <a:endParaRPr lang="cs-CZ"/>
        </a:p>
      </dgm:t>
    </dgm:pt>
    <dgm:pt modelId="{30D0FA60-0930-4FB3-8F40-C01CA2EC2DA5}">
      <dgm:prSet phldrT="[Text]" custT="1"/>
      <dgm:spPr>
        <a:solidFill>
          <a:srgbClr val="FF99FF"/>
        </a:solidFill>
      </dgm:spPr>
      <dgm:t>
        <a:bodyPr vert="vert270"/>
        <a:lstStyle/>
        <a:p>
          <a:r>
            <a:rPr lang="cs-CZ" sz="120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MAXIMÁLNÍ RYCHLOST</a:t>
          </a:r>
        </a:p>
      </dgm:t>
    </dgm:pt>
    <dgm:pt modelId="{705CA876-CD51-4863-AC0C-981E2A0E5D91}" type="parTrans" cxnId="{B7BD775F-AE83-4C20-A49C-83D8B7D42985}">
      <dgm:prSet/>
      <dgm:spPr/>
      <dgm:t>
        <a:bodyPr/>
        <a:lstStyle/>
        <a:p>
          <a:endParaRPr lang="cs-CZ"/>
        </a:p>
      </dgm:t>
    </dgm:pt>
    <dgm:pt modelId="{2B0FAEE6-4EC0-4608-BFFF-50D1A18CACF5}" type="sibTrans" cxnId="{B7BD775F-AE83-4C20-A49C-83D8B7D42985}">
      <dgm:prSet/>
      <dgm:spPr/>
      <dgm:t>
        <a:bodyPr/>
        <a:lstStyle/>
        <a:p>
          <a:endParaRPr lang="cs-CZ"/>
        </a:p>
      </dgm:t>
    </dgm:pt>
    <dgm:pt modelId="{F7F63E28-C9F0-49C8-9214-545A5668C3F2}" type="pres">
      <dgm:prSet presAssocID="{66BBC22F-91FE-4EF6-B464-C7E46CBEE89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CB6C7D-AF4C-473C-9DB0-79BC36BD63DE}" type="pres">
      <dgm:prSet presAssocID="{020E20E9-91C5-4D0E-A9D7-1EECBF33BDC5}" presName="vertOne" presStyleCnt="0"/>
      <dgm:spPr/>
    </dgm:pt>
    <dgm:pt modelId="{7089FD99-8A53-4F59-8B82-709742B39B0A}" type="pres">
      <dgm:prSet presAssocID="{020E20E9-91C5-4D0E-A9D7-1EECBF33BDC5}" presName="txOne" presStyleLbl="node0" presStyleIdx="0" presStyleCnt="1" custLinFactY="-254141" custLinFactNeighborX="1035" custLinFactNeighborY="-300000">
        <dgm:presLayoutVars>
          <dgm:chPref val="3"/>
        </dgm:presLayoutVars>
      </dgm:prSet>
      <dgm:spPr/>
    </dgm:pt>
    <dgm:pt modelId="{A95E9654-7DB7-433C-ABE5-BE22E5032CF1}" type="pres">
      <dgm:prSet presAssocID="{020E20E9-91C5-4D0E-A9D7-1EECBF33BDC5}" presName="parTransOne" presStyleCnt="0"/>
      <dgm:spPr/>
    </dgm:pt>
    <dgm:pt modelId="{F42A8420-6DB5-4C47-A846-F023945A0755}" type="pres">
      <dgm:prSet presAssocID="{020E20E9-91C5-4D0E-A9D7-1EECBF33BDC5}" presName="horzOne" presStyleCnt="0"/>
      <dgm:spPr/>
    </dgm:pt>
    <dgm:pt modelId="{37B9CC55-31B2-45A5-A680-C3774677B788}" type="pres">
      <dgm:prSet presAssocID="{D52D4310-9E6E-4173-9A41-5532D0C1CA6A}" presName="vertTwo" presStyleCnt="0"/>
      <dgm:spPr/>
    </dgm:pt>
    <dgm:pt modelId="{E62E8CD9-F89B-4803-AE42-9C975F89BA8C}" type="pres">
      <dgm:prSet presAssocID="{D52D4310-9E6E-4173-9A41-5532D0C1CA6A}" presName="txTwo" presStyleLbl="node2" presStyleIdx="0" presStyleCnt="3">
        <dgm:presLayoutVars>
          <dgm:chPref val="3"/>
        </dgm:presLayoutVars>
      </dgm:prSet>
      <dgm:spPr/>
    </dgm:pt>
    <dgm:pt modelId="{C9687C18-8533-47E8-9405-64F0CD10F628}" type="pres">
      <dgm:prSet presAssocID="{D52D4310-9E6E-4173-9A41-5532D0C1CA6A}" presName="parTransTwo" presStyleCnt="0"/>
      <dgm:spPr/>
    </dgm:pt>
    <dgm:pt modelId="{559FA791-0164-448B-A013-F9B1B7004456}" type="pres">
      <dgm:prSet presAssocID="{D52D4310-9E6E-4173-9A41-5532D0C1CA6A}" presName="horzTwo" presStyleCnt="0"/>
      <dgm:spPr/>
    </dgm:pt>
    <dgm:pt modelId="{F4C0A437-DDCF-4DD1-BD87-69F60A0F88FC}" type="pres">
      <dgm:prSet presAssocID="{FC367A16-0F1C-49E3-9D09-352D531D3A25}" presName="vertThree" presStyleCnt="0"/>
      <dgm:spPr/>
    </dgm:pt>
    <dgm:pt modelId="{482FF116-22BE-4981-9B8E-02EFE2ABF5A9}" type="pres">
      <dgm:prSet presAssocID="{FC367A16-0F1C-49E3-9D09-352D531D3A25}" presName="txThree" presStyleLbl="node3" presStyleIdx="0" presStyleCnt="5">
        <dgm:presLayoutVars>
          <dgm:chPref val="3"/>
        </dgm:presLayoutVars>
      </dgm:prSet>
      <dgm:spPr/>
    </dgm:pt>
    <dgm:pt modelId="{70C633A9-150B-4021-9D5E-48F43F0CB9A3}" type="pres">
      <dgm:prSet presAssocID="{FC367A16-0F1C-49E3-9D09-352D531D3A25}" presName="parTransThree" presStyleCnt="0"/>
      <dgm:spPr/>
    </dgm:pt>
    <dgm:pt modelId="{B5743119-DDE0-45E6-AF53-8AE302F47808}" type="pres">
      <dgm:prSet presAssocID="{FC367A16-0F1C-49E3-9D09-352D531D3A25}" presName="horzThree" presStyleCnt="0"/>
      <dgm:spPr/>
    </dgm:pt>
    <dgm:pt modelId="{E1FA6EE3-82EC-48A0-A6F5-DEC02FA195EB}" type="pres">
      <dgm:prSet presAssocID="{E38E621A-7AD9-4E8C-84BB-161CC4A39AEA}" presName="vertFour" presStyleCnt="0">
        <dgm:presLayoutVars>
          <dgm:chPref val="3"/>
        </dgm:presLayoutVars>
      </dgm:prSet>
      <dgm:spPr/>
    </dgm:pt>
    <dgm:pt modelId="{6062047B-BC70-4333-B35B-983648608689}" type="pres">
      <dgm:prSet presAssocID="{E38E621A-7AD9-4E8C-84BB-161CC4A39AEA}" presName="txFour" presStyleLbl="node4" presStyleIdx="0" presStyleCnt="14">
        <dgm:presLayoutVars>
          <dgm:chPref val="3"/>
        </dgm:presLayoutVars>
      </dgm:prSet>
      <dgm:spPr/>
    </dgm:pt>
    <dgm:pt modelId="{D861591F-FDD8-46EA-B84C-8557A21B5BCD}" type="pres">
      <dgm:prSet presAssocID="{E38E621A-7AD9-4E8C-84BB-161CC4A39AEA}" presName="horzFour" presStyleCnt="0"/>
      <dgm:spPr/>
    </dgm:pt>
    <dgm:pt modelId="{946859D9-623A-4FB1-9795-BE12FE318E8B}" type="pres">
      <dgm:prSet presAssocID="{189025AA-2F3C-4232-8593-DAE915F9782A}" presName="sibSpaceFour" presStyleCnt="0"/>
      <dgm:spPr/>
    </dgm:pt>
    <dgm:pt modelId="{CAA85F7E-FDAC-4502-9060-9490951E8277}" type="pres">
      <dgm:prSet presAssocID="{C33D4603-E3B0-4207-81D3-4289B1722669}" presName="vertFour" presStyleCnt="0">
        <dgm:presLayoutVars>
          <dgm:chPref val="3"/>
        </dgm:presLayoutVars>
      </dgm:prSet>
      <dgm:spPr/>
    </dgm:pt>
    <dgm:pt modelId="{0D080339-57B3-4F88-A353-8A560AE615D4}" type="pres">
      <dgm:prSet presAssocID="{C33D4603-E3B0-4207-81D3-4289B1722669}" presName="txFour" presStyleLbl="node4" presStyleIdx="1" presStyleCnt="14">
        <dgm:presLayoutVars>
          <dgm:chPref val="3"/>
        </dgm:presLayoutVars>
      </dgm:prSet>
      <dgm:spPr/>
    </dgm:pt>
    <dgm:pt modelId="{5C36E1FF-7CC6-4757-B80F-7E22D40EE018}" type="pres">
      <dgm:prSet presAssocID="{C33D4603-E3B0-4207-81D3-4289B1722669}" presName="horzFour" presStyleCnt="0"/>
      <dgm:spPr/>
    </dgm:pt>
    <dgm:pt modelId="{FFE0699C-B569-4DAA-838C-BECB9BF1DA9A}" type="pres">
      <dgm:prSet presAssocID="{3C3860AD-8D45-4B54-BA5E-CC76133A5F4A}" presName="sibSpaceFour" presStyleCnt="0"/>
      <dgm:spPr/>
    </dgm:pt>
    <dgm:pt modelId="{9276907C-9EE5-46AC-BB3A-DC9EE177D117}" type="pres">
      <dgm:prSet presAssocID="{9A36D8B6-D2F8-4F53-9A99-FDEDE810272C}" presName="vertFour" presStyleCnt="0">
        <dgm:presLayoutVars>
          <dgm:chPref val="3"/>
        </dgm:presLayoutVars>
      </dgm:prSet>
      <dgm:spPr/>
    </dgm:pt>
    <dgm:pt modelId="{4BE12BA1-8E04-45D9-9B80-370B4EB13516}" type="pres">
      <dgm:prSet presAssocID="{9A36D8B6-D2F8-4F53-9A99-FDEDE810272C}" presName="txFour" presStyleLbl="node4" presStyleIdx="2" presStyleCnt="14">
        <dgm:presLayoutVars>
          <dgm:chPref val="3"/>
        </dgm:presLayoutVars>
      </dgm:prSet>
      <dgm:spPr/>
    </dgm:pt>
    <dgm:pt modelId="{EB0C8FD5-6015-4C36-9F04-16191D68CD33}" type="pres">
      <dgm:prSet presAssocID="{9A36D8B6-D2F8-4F53-9A99-FDEDE810272C}" presName="horzFour" presStyleCnt="0"/>
      <dgm:spPr/>
    </dgm:pt>
    <dgm:pt modelId="{F2B49C72-639C-4633-B08C-FDBA3BA1DA08}" type="pres">
      <dgm:prSet presAssocID="{B14883CF-FF12-4215-B35C-4DDCF90B037C}" presName="sibSpaceThree" presStyleCnt="0"/>
      <dgm:spPr/>
    </dgm:pt>
    <dgm:pt modelId="{405B0ABC-8459-43A1-9355-B4F0C6C4740C}" type="pres">
      <dgm:prSet presAssocID="{A3C06634-F4BE-4094-8FD9-938EB55A5B0A}" presName="vertThree" presStyleCnt="0"/>
      <dgm:spPr/>
    </dgm:pt>
    <dgm:pt modelId="{20F6B310-26AA-4842-BEE4-CE87AD59AF79}" type="pres">
      <dgm:prSet presAssocID="{A3C06634-F4BE-4094-8FD9-938EB55A5B0A}" presName="txThree" presStyleLbl="node3" presStyleIdx="1" presStyleCnt="5">
        <dgm:presLayoutVars>
          <dgm:chPref val="3"/>
        </dgm:presLayoutVars>
      </dgm:prSet>
      <dgm:spPr/>
    </dgm:pt>
    <dgm:pt modelId="{030BA850-6019-4B34-81F3-565E4763C44E}" type="pres">
      <dgm:prSet presAssocID="{A3C06634-F4BE-4094-8FD9-938EB55A5B0A}" presName="parTransThree" presStyleCnt="0"/>
      <dgm:spPr/>
    </dgm:pt>
    <dgm:pt modelId="{64FF57DB-D1A7-4F76-AC5C-027D79792160}" type="pres">
      <dgm:prSet presAssocID="{A3C06634-F4BE-4094-8FD9-938EB55A5B0A}" presName="horzThree" presStyleCnt="0"/>
      <dgm:spPr/>
    </dgm:pt>
    <dgm:pt modelId="{346C744B-F041-412E-9C0D-2CA594703B91}" type="pres">
      <dgm:prSet presAssocID="{AA679CE4-860F-4DEF-AC43-C758C6BACEB9}" presName="vertFour" presStyleCnt="0">
        <dgm:presLayoutVars>
          <dgm:chPref val="3"/>
        </dgm:presLayoutVars>
      </dgm:prSet>
      <dgm:spPr/>
    </dgm:pt>
    <dgm:pt modelId="{614556E6-DCA7-4976-A578-D28406FE4E76}" type="pres">
      <dgm:prSet presAssocID="{AA679CE4-860F-4DEF-AC43-C758C6BACEB9}" presName="txFour" presStyleLbl="node4" presStyleIdx="3" presStyleCnt="14">
        <dgm:presLayoutVars>
          <dgm:chPref val="3"/>
        </dgm:presLayoutVars>
      </dgm:prSet>
      <dgm:spPr/>
    </dgm:pt>
    <dgm:pt modelId="{C0CB8162-5AB8-4015-B3E9-E4717F354CF5}" type="pres">
      <dgm:prSet presAssocID="{AA679CE4-860F-4DEF-AC43-C758C6BACEB9}" presName="horzFour" presStyleCnt="0"/>
      <dgm:spPr/>
    </dgm:pt>
    <dgm:pt modelId="{81A23EA9-2387-4303-B77C-4FD1FEC795AD}" type="pres">
      <dgm:prSet presAssocID="{A1C3DC02-3AAF-4EEA-91C1-CA473980F31C}" presName="sibSpaceFour" presStyleCnt="0"/>
      <dgm:spPr/>
    </dgm:pt>
    <dgm:pt modelId="{50C05183-B1E1-4BB1-BD46-7BD6D3674C70}" type="pres">
      <dgm:prSet presAssocID="{B214D5FB-C467-4958-86F0-563467C75433}" presName="vertFour" presStyleCnt="0">
        <dgm:presLayoutVars>
          <dgm:chPref val="3"/>
        </dgm:presLayoutVars>
      </dgm:prSet>
      <dgm:spPr/>
    </dgm:pt>
    <dgm:pt modelId="{A643BCF6-AB76-4008-83FD-9D97804259E2}" type="pres">
      <dgm:prSet presAssocID="{B214D5FB-C467-4958-86F0-563467C75433}" presName="txFour" presStyleLbl="node4" presStyleIdx="4" presStyleCnt="14">
        <dgm:presLayoutVars>
          <dgm:chPref val="3"/>
        </dgm:presLayoutVars>
      </dgm:prSet>
      <dgm:spPr/>
    </dgm:pt>
    <dgm:pt modelId="{A20AEB29-7B1F-4020-8956-2F3C33FC6216}" type="pres">
      <dgm:prSet presAssocID="{B214D5FB-C467-4958-86F0-563467C75433}" presName="horzFour" presStyleCnt="0"/>
      <dgm:spPr/>
    </dgm:pt>
    <dgm:pt modelId="{B921F9C8-8357-4060-905B-D3F51BEFCA89}" type="pres">
      <dgm:prSet presAssocID="{8A9931FE-27AC-4D90-B0DA-AD1F891016F5}" presName="sibSpaceTwo" presStyleCnt="0"/>
      <dgm:spPr/>
    </dgm:pt>
    <dgm:pt modelId="{EA39BED4-E015-49F0-8992-03726C1A2702}" type="pres">
      <dgm:prSet presAssocID="{11C17FC0-6220-425B-AFCE-81AB74DEDEE8}" presName="vertTwo" presStyleCnt="0"/>
      <dgm:spPr/>
    </dgm:pt>
    <dgm:pt modelId="{9C2D31FF-8490-4DBE-A28B-3225422E62F4}" type="pres">
      <dgm:prSet presAssocID="{11C17FC0-6220-425B-AFCE-81AB74DEDEE8}" presName="txTwo" presStyleLbl="node2" presStyleIdx="1" presStyleCnt="3">
        <dgm:presLayoutVars>
          <dgm:chPref val="3"/>
        </dgm:presLayoutVars>
      </dgm:prSet>
      <dgm:spPr/>
    </dgm:pt>
    <dgm:pt modelId="{2B312B40-DC75-41BC-8AE4-FE454136D7EA}" type="pres">
      <dgm:prSet presAssocID="{11C17FC0-6220-425B-AFCE-81AB74DEDEE8}" presName="parTransTwo" presStyleCnt="0"/>
      <dgm:spPr/>
    </dgm:pt>
    <dgm:pt modelId="{18608659-F0B1-4C98-85C7-EC6410A788B2}" type="pres">
      <dgm:prSet presAssocID="{11C17FC0-6220-425B-AFCE-81AB74DEDEE8}" presName="horzTwo" presStyleCnt="0"/>
      <dgm:spPr/>
    </dgm:pt>
    <dgm:pt modelId="{DC2B315C-3D59-4E42-8E85-EB45BFCA994B}" type="pres">
      <dgm:prSet presAssocID="{569635B5-7921-4739-99BE-BC1AA683C9FA}" presName="vertThree" presStyleCnt="0"/>
      <dgm:spPr/>
    </dgm:pt>
    <dgm:pt modelId="{58DA25B9-8F01-46AF-A54D-1362442FA1C5}" type="pres">
      <dgm:prSet presAssocID="{569635B5-7921-4739-99BE-BC1AA683C9FA}" presName="txThree" presStyleLbl="node3" presStyleIdx="2" presStyleCnt="5">
        <dgm:presLayoutVars>
          <dgm:chPref val="3"/>
        </dgm:presLayoutVars>
      </dgm:prSet>
      <dgm:spPr/>
    </dgm:pt>
    <dgm:pt modelId="{B0061B9A-9E42-4444-97D1-CB0036306A8D}" type="pres">
      <dgm:prSet presAssocID="{569635B5-7921-4739-99BE-BC1AA683C9FA}" presName="parTransThree" presStyleCnt="0"/>
      <dgm:spPr/>
    </dgm:pt>
    <dgm:pt modelId="{7289EC73-D1B3-47E1-BE61-260DE23DA6F9}" type="pres">
      <dgm:prSet presAssocID="{569635B5-7921-4739-99BE-BC1AA683C9FA}" presName="horzThree" presStyleCnt="0"/>
      <dgm:spPr/>
    </dgm:pt>
    <dgm:pt modelId="{2CC7640E-9645-421A-80C6-C99E716F5269}" type="pres">
      <dgm:prSet presAssocID="{2934E239-828C-4AD1-BA39-43EBF11EC647}" presName="vertFour" presStyleCnt="0">
        <dgm:presLayoutVars>
          <dgm:chPref val="3"/>
        </dgm:presLayoutVars>
      </dgm:prSet>
      <dgm:spPr/>
    </dgm:pt>
    <dgm:pt modelId="{D9B972A7-8514-49A1-A3B5-9D1ABFF66D98}" type="pres">
      <dgm:prSet presAssocID="{2934E239-828C-4AD1-BA39-43EBF11EC647}" presName="txFour" presStyleLbl="node4" presStyleIdx="5" presStyleCnt="14" custScaleX="61477">
        <dgm:presLayoutVars>
          <dgm:chPref val="3"/>
        </dgm:presLayoutVars>
      </dgm:prSet>
      <dgm:spPr/>
    </dgm:pt>
    <dgm:pt modelId="{724BE5EA-F70A-43ED-A6F0-1B7162D75E00}" type="pres">
      <dgm:prSet presAssocID="{2934E239-828C-4AD1-BA39-43EBF11EC647}" presName="horzFour" presStyleCnt="0"/>
      <dgm:spPr/>
    </dgm:pt>
    <dgm:pt modelId="{AA159C9C-B4B8-45BF-ADB1-FFC3E7FBD2A4}" type="pres">
      <dgm:prSet presAssocID="{0D66F7C0-490A-4EAE-8B77-8682F00414D5}" presName="sibSpaceFour" presStyleCnt="0"/>
      <dgm:spPr/>
    </dgm:pt>
    <dgm:pt modelId="{F489E996-8C21-43E8-9C82-A84BD6D31D80}" type="pres">
      <dgm:prSet presAssocID="{79EB8BB1-CA5E-400B-8309-388495852A0E}" presName="vertFour" presStyleCnt="0">
        <dgm:presLayoutVars>
          <dgm:chPref val="3"/>
        </dgm:presLayoutVars>
      </dgm:prSet>
      <dgm:spPr/>
    </dgm:pt>
    <dgm:pt modelId="{A7599027-BF59-4FEA-9912-FBDB31B186C4}" type="pres">
      <dgm:prSet presAssocID="{79EB8BB1-CA5E-400B-8309-388495852A0E}" presName="txFour" presStyleLbl="node4" presStyleIdx="6" presStyleCnt="14" custScaleX="74711">
        <dgm:presLayoutVars>
          <dgm:chPref val="3"/>
        </dgm:presLayoutVars>
      </dgm:prSet>
      <dgm:spPr/>
    </dgm:pt>
    <dgm:pt modelId="{23CFA8A3-1983-42C8-AEB7-4DF98E9E3AFD}" type="pres">
      <dgm:prSet presAssocID="{79EB8BB1-CA5E-400B-8309-388495852A0E}" presName="horzFour" presStyleCnt="0"/>
      <dgm:spPr/>
    </dgm:pt>
    <dgm:pt modelId="{E17A281D-9DFE-417D-BA6B-99FDB06E1860}" type="pres">
      <dgm:prSet presAssocID="{2B8667EC-BD70-44D3-8406-998AC028951B}" presName="sibSpaceFour" presStyleCnt="0"/>
      <dgm:spPr/>
    </dgm:pt>
    <dgm:pt modelId="{ACCD0D2B-5B2B-4558-93FE-DDD1B9086B41}" type="pres">
      <dgm:prSet presAssocID="{30D0FA60-0930-4FB3-8F40-C01CA2EC2DA5}" presName="vertFour" presStyleCnt="0">
        <dgm:presLayoutVars>
          <dgm:chPref val="3"/>
        </dgm:presLayoutVars>
      </dgm:prSet>
      <dgm:spPr/>
    </dgm:pt>
    <dgm:pt modelId="{E3141D0D-A6A2-41AC-8B9A-01F3B80A7B3B}" type="pres">
      <dgm:prSet presAssocID="{30D0FA60-0930-4FB3-8F40-C01CA2EC2DA5}" presName="txFour" presStyleLbl="node4" presStyleIdx="7" presStyleCnt="14" custScaleX="74711">
        <dgm:presLayoutVars>
          <dgm:chPref val="3"/>
        </dgm:presLayoutVars>
      </dgm:prSet>
      <dgm:spPr/>
    </dgm:pt>
    <dgm:pt modelId="{D490D045-A89A-4F8B-997C-E645CD2D6578}" type="pres">
      <dgm:prSet presAssocID="{30D0FA60-0930-4FB3-8F40-C01CA2EC2DA5}" presName="horzFour" presStyleCnt="0"/>
      <dgm:spPr/>
    </dgm:pt>
    <dgm:pt modelId="{A59B7327-B84F-4946-8B08-E41E7324647A}" type="pres">
      <dgm:prSet presAssocID="{6BB66363-6301-4841-BF10-424D9904CC92}" presName="sibSpaceTwo" presStyleCnt="0"/>
      <dgm:spPr/>
    </dgm:pt>
    <dgm:pt modelId="{3CF7D0ED-E339-4D09-9BD8-7C172D69BC9B}" type="pres">
      <dgm:prSet presAssocID="{9202C91B-AF11-473B-96CD-C19006666A23}" presName="vertTwo" presStyleCnt="0"/>
      <dgm:spPr/>
    </dgm:pt>
    <dgm:pt modelId="{74DD5ED3-5F02-4015-BDBF-C68DE55B2FAF}" type="pres">
      <dgm:prSet presAssocID="{9202C91B-AF11-473B-96CD-C19006666A23}" presName="txTwo" presStyleLbl="node2" presStyleIdx="2" presStyleCnt="3" custScaleX="104381">
        <dgm:presLayoutVars>
          <dgm:chPref val="3"/>
        </dgm:presLayoutVars>
      </dgm:prSet>
      <dgm:spPr/>
    </dgm:pt>
    <dgm:pt modelId="{090AEED2-DDC9-4586-838C-1C31591EF888}" type="pres">
      <dgm:prSet presAssocID="{9202C91B-AF11-473B-96CD-C19006666A23}" presName="parTransTwo" presStyleCnt="0"/>
      <dgm:spPr/>
    </dgm:pt>
    <dgm:pt modelId="{9B37A014-EEB2-4763-968E-79C086A7F6C4}" type="pres">
      <dgm:prSet presAssocID="{9202C91B-AF11-473B-96CD-C19006666A23}" presName="horzTwo" presStyleCnt="0"/>
      <dgm:spPr/>
    </dgm:pt>
    <dgm:pt modelId="{3AFF93D9-2CAC-4385-9CB9-6586BCD86938}" type="pres">
      <dgm:prSet presAssocID="{FA8F56C5-74D5-49E4-8D5B-BD2E254CE6E2}" presName="vertThree" presStyleCnt="0"/>
      <dgm:spPr/>
    </dgm:pt>
    <dgm:pt modelId="{F932D129-D7DA-4913-A8BA-E328A30257AD}" type="pres">
      <dgm:prSet presAssocID="{FA8F56C5-74D5-49E4-8D5B-BD2E254CE6E2}" presName="txThree" presStyleLbl="node3" presStyleIdx="3" presStyleCnt="5" custScaleX="108111" custLinFactNeighborX="-2024" custLinFactNeighborY="7994">
        <dgm:presLayoutVars>
          <dgm:chPref val="3"/>
        </dgm:presLayoutVars>
      </dgm:prSet>
      <dgm:spPr/>
    </dgm:pt>
    <dgm:pt modelId="{D6F385D0-EEDA-4D0F-A45C-31FCBCBB10C9}" type="pres">
      <dgm:prSet presAssocID="{FA8F56C5-74D5-49E4-8D5B-BD2E254CE6E2}" presName="parTransThree" presStyleCnt="0"/>
      <dgm:spPr/>
    </dgm:pt>
    <dgm:pt modelId="{CD4C066E-38C1-46C1-8B9A-061C4CB6F6D5}" type="pres">
      <dgm:prSet presAssocID="{FA8F56C5-74D5-49E4-8D5B-BD2E254CE6E2}" presName="horzThree" presStyleCnt="0"/>
      <dgm:spPr/>
    </dgm:pt>
    <dgm:pt modelId="{204A5F4A-52AA-4DD0-92AF-7395AAA5FDA7}" type="pres">
      <dgm:prSet presAssocID="{93AD0B71-D8C2-431D-BDE5-6711F67F1FD2}" presName="vertFour" presStyleCnt="0">
        <dgm:presLayoutVars>
          <dgm:chPref val="3"/>
        </dgm:presLayoutVars>
      </dgm:prSet>
      <dgm:spPr/>
    </dgm:pt>
    <dgm:pt modelId="{8381F10D-56B4-4ABA-AEE0-4170AFF5B83A}" type="pres">
      <dgm:prSet presAssocID="{93AD0B71-D8C2-431D-BDE5-6711F67F1FD2}" presName="txFour" presStyleLbl="node4" presStyleIdx="8" presStyleCnt="14" custLinFactNeighborX="-26273" custLinFactNeighborY="135">
        <dgm:presLayoutVars>
          <dgm:chPref val="3"/>
        </dgm:presLayoutVars>
      </dgm:prSet>
      <dgm:spPr/>
    </dgm:pt>
    <dgm:pt modelId="{21B74536-BF1E-4FA9-B2F1-F2CA4F3E38D6}" type="pres">
      <dgm:prSet presAssocID="{93AD0B71-D8C2-431D-BDE5-6711F67F1FD2}" presName="horzFour" presStyleCnt="0"/>
      <dgm:spPr/>
    </dgm:pt>
    <dgm:pt modelId="{608E7043-EC58-46D4-A57E-0082BE83A025}" type="pres">
      <dgm:prSet presAssocID="{2C765537-160D-4073-A71F-5FAFD1DB36EC}" presName="sibSpaceFour" presStyleCnt="0"/>
      <dgm:spPr/>
    </dgm:pt>
    <dgm:pt modelId="{824D5E2F-A4F0-46E0-85BC-4259059C3F6F}" type="pres">
      <dgm:prSet presAssocID="{AB8D8664-4FE2-4826-93DA-068220DB417A}" presName="vertFour" presStyleCnt="0">
        <dgm:presLayoutVars>
          <dgm:chPref val="3"/>
        </dgm:presLayoutVars>
      </dgm:prSet>
      <dgm:spPr/>
    </dgm:pt>
    <dgm:pt modelId="{FCA42C8D-CDF6-4B46-AD9F-6CF5054F3BFA}" type="pres">
      <dgm:prSet presAssocID="{AB8D8664-4FE2-4826-93DA-068220DB417A}" presName="txFour" presStyleLbl="node4" presStyleIdx="9" presStyleCnt="14" custLinFactNeighborX="-14597" custLinFactNeighborY="135">
        <dgm:presLayoutVars>
          <dgm:chPref val="3"/>
        </dgm:presLayoutVars>
      </dgm:prSet>
      <dgm:spPr/>
    </dgm:pt>
    <dgm:pt modelId="{741A3997-C4F6-4DF5-8A74-2CF8B3096395}" type="pres">
      <dgm:prSet presAssocID="{AB8D8664-4FE2-4826-93DA-068220DB417A}" presName="horzFour" presStyleCnt="0"/>
      <dgm:spPr/>
    </dgm:pt>
    <dgm:pt modelId="{8FB6FA40-5AF8-4555-ACE3-8A89B9758AD2}" type="pres">
      <dgm:prSet presAssocID="{3ADDFEEB-0151-49CD-8F92-DF4B93FB254F}" presName="sibSpaceFour" presStyleCnt="0"/>
      <dgm:spPr/>
    </dgm:pt>
    <dgm:pt modelId="{25A33303-1004-4658-B7FC-E07E2F5D0726}" type="pres">
      <dgm:prSet presAssocID="{B1491A19-24F9-4AB3-B835-ABD03EE27DC8}" presName="vertFour" presStyleCnt="0">
        <dgm:presLayoutVars>
          <dgm:chPref val="3"/>
        </dgm:presLayoutVars>
      </dgm:prSet>
      <dgm:spPr/>
    </dgm:pt>
    <dgm:pt modelId="{0A025ADA-FA47-457D-AB4D-A3C886E157DF}" type="pres">
      <dgm:prSet presAssocID="{B1491A19-24F9-4AB3-B835-ABD03EE27DC8}" presName="txFour" presStyleLbl="node4" presStyleIdx="10" presStyleCnt="14">
        <dgm:presLayoutVars>
          <dgm:chPref val="3"/>
        </dgm:presLayoutVars>
      </dgm:prSet>
      <dgm:spPr/>
    </dgm:pt>
    <dgm:pt modelId="{2C0EE115-9B87-494F-89C8-BD5C389BC795}" type="pres">
      <dgm:prSet presAssocID="{B1491A19-24F9-4AB3-B835-ABD03EE27DC8}" presName="horzFour" presStyleCnt="0"/>
      <dgm:spPr/>
    </dgm:pt>
    <dgm:pt modelId="{5624E066-101F-47F3-AE1E-C2BBEC837C21}" type="pres">
      <dgm:prSet presAssocID="{8960FC87-151F-4986-92A2-D39718064DDC}" presName="sibSpaceFour" presStyleCnt="0"/>
      <dgm:spPr/>
    </dgm:pt>
    <dgm:pt modelId="{D35539D8-7840-4C6C-964C-070DCCC2E042}" type="pres">
      <dgm:prSet presAssocID="{F8EBFA3F-6F5F-4CF4-8306-6EBB3E94581D}" presName="vertFour" presStyleCnt="0">
        <dgm:presLayoutVars>
          <dgm:chPref val="3"/>
        </dgm:presLayoutVars>
      </dgm:prSet>
      <dgm:spPr/>
    </dgm:pt>
    <dgm:pt modelId="{792FB54B-F6A7-4122-83D6-98FDB0AE58E6}" type="pres">
      <dgm:prSet presAssocID="{F8EBFA3F-6F5F-4CF4-8306-6EBB3E94581D}" presName="txFour" presStyleLbl="node4" presStyleIdx="11" presStyleCnt="14">
        <dgm:presLayoutVars>
          <dgm:chPref val="3"/>
        </dgm:presLayoutVars>
      </dgm:prSet>
      <dgm:spPr/>
    </dgm:pt>
    <dgm:pt modelId="{ACA02AFF-8F76-47E2-B716-1CD5D22032AB}" type="pres">
      <dgm:prSet presAssocID="{F8EBFA3F-6F5F-4CF4-8306-6EBB3E94581D}" presName="horzFour" presStyleCnt="0"/>
      <dgm:spPr/>
    </dgm:pt>
    <dgm:pt modelId="{4BB23BA3-7956-4E8A-9AEE-5748629D8716}" type="pres">
      <dgm:prSet presAssocID="{402380AD-4EE5-4B32-8886-0C4A4DD81B18}" presName="sibSpaceFour" presStyleCnt="0"/>
      <dgm:spPr/>
    </dgm:pt>
    <dgm:pt modelId="{77C7AFCF-93F1-4443-A50F-52D30D1EB05B}" type="pres">
      <dgm:prSet presAssocID="{BEF62D73-1256-4228-A7DC-4C2B8C7A2D5C}" presName="vertFour" presStyleCnt="0">
        <dgm:presLayoutVars>
          <dgm:chPref val="3"/>
        </dgm:presLayoutVars>
      </dgm:prSet>
      <dgm:spPr/>
    </dgm:pt>
    <dgm:pt modelId="{6BBF9CAF-26EE-4770-B737-083633A369F5}" type="pres">
      <dgm:prSet presAssocID="{BEF62D73-1256-4228-A7DC-4C2B8C7A2D5C}" presName="txFour" presStyleLbl="node4" presStyleIdx="12" presStyleCnt="14">
        <dgm:presLayoutVars>
          <dgm:chPref val="3"/>
        </dgm:presLayoutVars>
      </dgm:prSet>
      <dgm:spPr/>
    </dgm:pt>
    <dgm:pt modelId="{7D079C70-4111-4686-9DC3-B5D230CFD4C4}" type="pres">
      <dgm:prSet presAssocID="{BEF62D73-1256-4228-A7DC-4C2B8C7A2D5C}" presName="horzFour" presStyleCnt="0"/>
      <dgm:spPr/>
    </dgm:pt>
    <dgm:pt modelId="{ED486316-4CE2-4A2A-9BE1-DCD6870A96DF}" type="pres">
      <dgm:prSet presAssocID="{AF24A706-6F60-4571-A911-BB52CE5F8E2D}" presName="sibSpaceThree" presStyleCnt="0"/>
      <dgm:spPr/>
    </dgm:pt>
    <dgm:pt modelId="{2823C449-A110-45DC-AE1C-63ADFC0B2784}" type="pres">
      <dgm:prSet presAssocID="{F84CF259-0C55-49D5-B29A-5DD3898F0C11}" presName="vertThree" presStyleCnt="0"/>
      <dgm:spPr/>
    </dgm:pt>
    <dgm:pt modelId="{366D8580-DB83-4F15-8F5B-70187B4DD01A}" type="pres">
      <dgm:prSet presAssocID="{F84CF259-0C55-49D5-B29A-5DD3898F0C11}" presName="txThree" presStyleLbl="node3" presStyleIdx="4" presStyleCnt="5" custScaleX="174946">
        <dgm:presLayoutVars>
          <dgm:chPref val="3"/>
        </dgm:presLayoutVars>
      </dgm:prSet>
      <dgm:spPr/>
    </dgm:pt>
    <dgm:pt modelId="{8C50E535-9247-4C2A-99F4-139648341AA8}" type="pres">
      <dgm:prSet presAssocID="{F84CF259-0C55-49D5-B29A-5DD3898F0C11}" presName="parTransThree" presStyleCnt="0"/>
      <dgm:spPr/>
    </dgm:pt>
    <dgm:pt modelId="{0210A977-C77D-4D59-B4A1-BE4A43EB7B72}" type="pres">
      <dgm:prSet presAssocID="{F84CF259-0C55-49D5-B29A-5DD3898F0C11}" presName="horzThree" presStyleCnt="0"/>
      <dgm:spPr/>
    </dgm:pt>
    <dgm:pt modelId="{DC330467-765E-4D6A-A82B-E3751ECF95D9}" type="pres">
      <dgm:prSet presAssocID="{DBA3A97C-0324-4DE5-9CBE-424F88A8A07D}" presName="vertFour" presStyleCnt="0">
        <dgm:presLayoutVars>
          <dgm:chPref val="3"/>
        </dgm:presLayoutVars>
      </dgm:prSet>
      <dgm:spPr/>
    </dgm:pt>
    <dgm:pt modelId="{CEC1E536-BE8B-4824-867F-3FB6EC388B57}" type="pres">
      <dgm:prSet presAssocID="{DBA3A97C-0324-4DE5-9CBE-424F88A8A07D}" presName="txFour" presStyleLbl="node4" presStyleIdx="13" presStyleCnt="14">
        <dgm:presLayoutVars>
          <dgm:chPref val="3"/>
        </dgm:presLayoutVars>
      </dgm:prSet>
      <dgm:spPr/>
    </dgm:pt>
    <dgm:pt modelId="{B1777B96-E569-4880-9D6B-B8A86E8BCEB9}" type="pres">
      <dgm:prSet presAssocID="{DBA3A97C-0324-4DE5-9CBE-424F88A8A07D}" presName="horzFour" presStyleCnt="0"/>
      <dgm:spPr/>
    </dgm:pt>
  </dgm:ptLst>
  <dgm:cxnLst>
    <dgm:cxn modelId="{29355F12-A411-460D-93D5-5BEEB99BB075}" srcId="{FA8F56C5-74D5-49E4-8D5B-BD2E254CE6E2}" destId="{BEF62D73-1256-4228-A7DC-4C2B8C7A2D5C}" srcOrd="4" destOrd="0" parTransId="{A175160E-E665-4168-BD95-00C8C997B8FE}" sibTransId="{DC47611D-C0B3-4B5C-BF63-07FFD37EE0D6}"/>
    <dgm:cxn modelId="{7A32E91F-537E-4341-84CF-9A46E8A08E2F}" srcId="{D52D4310-9E6E-4173-9A41-5532D0C1CA6A}" destId="{A3C06634-F4BE-4094-8FD9-938EB55A5B0A}" srcOrd="1" destOrd="0" parTransId="{3825E475-1892-4016-A700-F118031C4C77}" sibTransId="{968018A5-0433-4A66-8AD6-E65B983980D4}"/>
    <dgm:cxn modelId="{B4ADE420-B662-4B28-91D1-09B3ED83E391}" srcId="{020E20E9-91C5-4D0E-A9D7-1EECBF33BDC5}" destId="{9202C91B-AF11-473B-96CD-C19006666A23}" srcOrd="2" destOrd="0" parTransId="{97DD6E28-AB3C-43BB-AA11-70F2B1CFA2DE}" sibTransId="{A461ED22-F099-4321-8AF8-BEE29A39244A}"/>
    <dgm:cxn modelId="{D4376321-7497-4705-8AE3-EC3658CCB4F7}" srcId="{020E20E9-91C5-4D0E-A9D7-1EECBF33BDC5}" destId="{11C17FC0-6220-425B-AFCE-81AB74DEDEE8}" srcOrd="1" destOrd="0" parTransId="{FC5B346E-1F71-4441-83EF-BF310982EDD0}" sibTransId="{6BB66363-6301-4841-BF10-424D9904CC92}"/>
    <dgm:cxn modelId="{49D5B822-7A15-4F2C-B2CE-FC74AAECB240}" srcId="{FC367A16-0F1C-49E3-9D09-352D531D3A25}" destId="{E38E621A-7AD9-4E8C-84BB-161CC4A39AEA}" srcOrd="0" destOrd="0" parTransId="{ACE509C3-EAF2-47A6-9862-05DA05E358B5}" sibTransId="{189025AA-2F3C-4232-8593-DAE915F9782A}"/>
    <dgm:cxn modelId="{808D442A-FAC5-46E9-8632-F57825FACA18}" srcId="{66BBC22F-91FE-4EF6-B464-C7E46CBEE891}" destId="{020E20E9-91C5-4D0E-A9D7-1EECBF33BDC5}" srcOrd="0" destOrd="0" parTransId="{B18CC1C0-BB39-457A-AF58-71F223F4741E}" sibTransId="{56AC3157-0C10-4FAE-A962-387E6A53B75E}"/>
    <dgm:cxn modelId="{565EF736-5A13-42FE-831C-E44CB10B26E5}" type="presOf" srcId="{DBA3A97C-0324-4DE5-9CBE-424F88A8A07D}" destId="{CEC1E536-BE8B-4824-867F-3FB6EC388B57}" srcOrd="0" destOrd="0" presId="urn:microsoft.com/office/officeart/2005/8/layout/hierarchy4"/>
    <dgm:cxn modelId="{D977CB38-749A-436A-BE42-1CE7A5477CA3}" srcId="{FA8F56C5-74D5-49E4-8D5B-BD2E254CE6E2}" destId="{AB8D8664-4FE2-4826-93DA-068220DB417A}" srcOrd="1" destOrd="0" parTransId="{423A7E24-CEB2-4292-BEE6-0B43F5E530EF}" sibTransId="{3ADDFEEB-0151-49CD-8F92-DF4B93FB254F}"/>
    <dgm:cxn modelId="{140A0040-131E-4375-94EA-7D086655854D}" srcId="{FA8F56C5-74D5-49E4-8D5B-BD2E254CE6E2}" destId="{93AD0B71-D8C2-431D-BDE5-6711F67F1FD2}" srcOrd="0" destOrd="0" parTransId="{B3A26FF2-8684-4AE5-866F-9D63682DC7BE}" sibTransId="{2C765537-160D-4073-A71F-5FAFD1DB36EC}"/>
    <dgm:cxn modelId="{B7BD775F-AE83-4C20-A49C-83D8B7D42985}" srcId="{569635B5-7921-4739-99BE-BC1AA683C9FA}" destId="{30D0FA60-0930-4FB3-8F40-C01CA2EC2DA5}" srcOrd="2" destOrd="0" parTransId="{705CA876-CD51-4863-AC0C-981E2A0E5D91}" sibTransId="{2B0FAEE6-4EC0-4608-BFFF-50D1A18CACF5}"/>
    <dgm:cxn modelId="{F5D8835F-53C7-442A-9658-612B30EFB4F6}" srcId="{569635B5-7921-4739-99BE-BC1AA683C9FA}" destId="{79EB8BB1-CA5E-400B-8309-388495852A0E}" srcOrd="1" destOrd="0" parTransId="{223A0965-D4BE-44D7-AFC9-05DD34CF69BA}" sibTransId="{2B8667EC-BD70-44D3-8406-998AC028951B}"/>
    <dgm:cxn modelId="{B229F143-8F4F-4C34-9F20-262CD073AF5F}" srcId="{9202C91B-AF11-473B-96CD-C19006666A23}" destId="{FA8F56C5-74D5-49E4-8D5B-BD2E254CE6E2}" srcOrd="0" destOrd="0" parTransId="{E2023464-F6A2-4C1D-8ED8-26814A3BB267}" sibTransId="{AF24A706-6F60-4571-A911-BB52CE5F8E2D}"/>
    <dgm:cxn modelId="{0A7DD745-4740-455A-BE81-2E11FCBA694B}" srcId="{FC367A16-0F1C-49E3-9D09-352D531D3A25}" destId="{9A36D8B6-D2F8-4F53-9A99-FDEDE810272C}" srcOrd="2" destOrd="0" parTransId="{3E47D712-47D8-4078-87A4-C396AA899FBE}" sibTransId="{0EAE1D72-A1A3-45AD-909E-E93C34A745CD}"/>
    <dgm:cxn modelId="{4109B766-0890-4421-A3C3-157F9268A513}" srcId="{11C17FC0-6220-425B-AFCE-81AB74DEDEE8}" destId="{569635B5-7921-4739-99BE-BC1AA683C9FA}" srcOrd="0" destOrd="0" parTransId="{01D50D97-AEB4-4D72-93E2-5756CF423A46}" sibTransId="{C47B3360-6CE6-458D-8F92-880F40729F51}"/>
    <dgm:cxn modelId="{AED71F6A-675B-47AA-9ED7-BB67B4CB014D}" type="presOf" srcId="{B1491A19-24F9-4AB3-B835-ABD03EE27DC8}" destId="{0A025ADA-FA47-457D-AB4D-A3C886E157DF}" srcOrd="0" destOrd="0" presId="urn:microsoft.com/office/officeart/2005/8/layout/hierarchy4"/>
    <dgm:cxn modelId="{0A24FB4A-82B6-4279-8EDD-8022AC17F694}" srcId="{FA8F56C5-74D5-49E4-8D5B-BD2E254CE6E2}" destId="{F8EBFA3F-6F5F-4CF4-8306-6EBB3E94581D}" srcOrd="3" destOrd="0" parTransId="{C72A2EFB-4712-42DD-9F04-ABC6540C98E5}" sibTransId="{402380AD-4EE5-4B32-8886-0C4A4DD81B18}"/>
    <dgm:cxn modelId="{F1341753-8F5F-4E8B-A525-E960460D71CF}" type="presOf" srcId="{9A36D8B6-D2F8-4F53-9A99-FDEDE810272C}" destId="{4BE12BA1-8E04-45D9-9B80-370B4EB13516}" srcOrd="0" destOrd="0" presId="urn:microsoft.com/office/officeart/2005/8/layout/hierarchy4"/>
    <dgm:cxn modelId="{AD730274-3E78-45A7-B2A3-C7AE271B82C0}" type="presOf" srcId="{66BBC22F-91FE-4EF6-B464-C7E46CBEE891}" destId="{F7F63E28-C9F0-49C8-9214-545A5668C3F2}" srcOrd="0" destOrd="0" presId="urn:microsoft.com/office/officeart/2005/8/layout/hierarchy4"/>
    <dgm:cxn modelId="{B23F4654-2199-4088-BAB4-4D5E813F1277}" type="presOf" srcId="{FA8F56C5-74D5-49E4-8D5B-BD2E254CE6E2}" destId="{F932D129-D7DA-4913-A8BA-E328A30257AD}" srcOrd="0" destOrd="0" presId="urn:microsoft.com/office/officeart/2005/8/layout/hierarchy4"/>
    <dgm:cxn modelId="{1321DB74-0469-4751-856E-11CC3EC8B4AA}" type="presOf" srcId="{020E20E9-91C5-4D0E-A9D7-1EECBF33BDC5}" destId="{7089FD99-8A53-4F59-8B82-709742B39B0A}" srcOrd="0" destOrd="0" presId="urn:microsoft.com/office/officeart/2005/8/layout/hierarchy4"/>
    <dgm:cxn modelId="{4F3B0777-D133-44F0-954D-0528E775C6EC}" srcId="{FC367A16-0F1C-49E3-9D09-352D531D3A25}" destId="{C33D4603-E3B0-4207-81D3-4289B1722669}" srcOrd="1" destOrd="0" parTransId="{4BA18886-EB9C-446E-A1C5-E99A04091368}" sibTransId="{3C3860AD-8D45-4B54-BA5E-CC76133A5F4A}"/>
    <dgm:cxn modelId="{55478857-7796-499E-B947-0E7FD2404D38}" type="presOf" srcId="{9202C91B-AF11-473B-96CD-C19006666A23}" destId="{74DD5ED3-5F02-4015-BDBF-C68DE55B2FAF}" srcOrd="0" destOrd="0" presId="urn:microsoft.com/office/officeart/2005/8/layout/hierarchy4"/>
    <dgm:cxn modelId="{5A668C57-5EAA-4383-933F-FBA94659AF8D}" type="presOf" srcId="{A3C06634-F4BE-4094-8FD9-938EB55A5B0A}" destId="{20F6B310-26AA-4842-BEE4-CE87AD59AF79}" srcOrd="0" destOrd="0" presId="urn:microsoft.com/office/officeart/2005/8/layout/hierarchy4"/>
    <dgm:cxn modelId="{5F8ED95A-3891-4E19-8651-AA232AB6137D}" type="presOf" srcId="{93AD0B71-D8C2-431D-BDE5-6711F67F1FD2}" destId="{8381F10D-56B4-4ABA-AEE0-4170AFF5B83A}" srcOrd="0" destOrd="0" presId="urn:microsoft.com/office/officeart/2005/8/layout/hierarchy4"/>
    <dgm:cxn modelId="{0CEBB17D-1E00-4E4B-9B36-2948F7AA78A1}" type="presOf" srcId="{F8EBFA3F-6F5F-4CF4-8306-6EBB3E94581D}" destId="{792FB54B-F6A7-4122-83D6-98FDB0AE58E6}" srcOrd="0" destOrd="0" presId="urn:microsoft.com/office/officeart/2005/8/layout/hierarchy4"/>
    <dgm:cxn modelId="{3EE3AD80-3951-4D22-B031-B8DF8BE96E09}" type="presOf" srcId="{E38E621A-7AD9-4E8C-84BB-161CC4A39AEA}" destId="{6062047B-BC70-4333-B35B-983648608689}" srcOrd="0" destOrd="0" presId="urn:microsoft.com/office/officeart/2005/8/layout/hierarchy4"/>
    <dgm:cxn modelId="{65DE6083-401D-48FE-84EE-03C341C4BFA0}" type="presOf" srcId="{D52D4310-9E6E-4173-9A41-5532D0C1CA6A}" destId="{E62E8CD9-F89B-4803-AE42-9C975F89BA8C}" srcOrd="0" destOrd="0" presId="urn:microsoft.com/office/officeart/2005/8/layout/hierarchy4"/>
    <dgm:cxn modelId="{C465E385-A01D-4B39-ADFA-559491539213}" type="presOf" srcId="{569635B5-7921-4739-99BE-BC1AA683C9FA}" destId="{58DA25B9-8F01-46AF-A54D-1362442FA1C5}" srcOrd="0" destOrd="0" presId="urn:microsoft.com/office/officeart/2005/8/layout/hierarchy4"/>
    <dgm:cxn modelId="{47A9048A-08F4-4E1B-ADB5-48C423BE8D15}" type="presOf" srcId="{C33D4603-E3B0-4207-81D3-4289B1722669}" destId="{0D080339-57B3-4F88-A353-8A560AE615D4}" srcOrd="0" destOrd="0" presId="urn:microsoft.com/office/officeart/2005/8/layout/hierarchy4"/>
    <dgm:cxn modelId="{3236488C-BBA7-4E5A-B4BA-709A0D12E8D3}" srcId="{569635B5-7921-4739-99BE-BC1AA683C9FA}" destId="{2934E239-828C-4AD1-BA39-43EBF11EC647}" srcOrd="0" destOrd="0" parTransId="{15940F88-6EA8-4E23-B990-F11AB9FE0223}" sibTransId="{0D66F7C0-490A-4EAE-8B77-8682F00414D5}"/>
    <dgm:cxn modelId="{867BDB8D-C9D6-4823-BAEA-44F3F4A4B16B}" srcId="{D52D4310-9E6E-4173-9A41-5532D0C1CA6A}" destId="{FC367A16-0F1C-49E3-9D09-352D531D3A25}" srcOrd="0" destOrd="0" parTransId="{CD229F13-B2E2-4368-9FE4-6B6B4B15EA86}" sibTransId="{B14883CF-FF12-4215-B35C-4DDCF90B037C}"/>
    <dgm:cxn modelId="{CA473490-7203-4164-A823-86D89C764911}" type="presOf" srcId="{AA679CE4-860F-4DEF-AC43-C758C6BACEB9}" destId="{614556E6-DCA7-4976-A578-D28406FE4E76}" srcOrd="0" destOrd="0" presId="urn:microsoft.com/office/officeart/2005/8/layout/hierarchy4"/>
    <dgm:cxn modelId="{76E14195-2B48-447C-8926-0F936F827BDB}" type="presOf" srcId="{AB8D8664-4FE2-4826-93DA-068220DB417A}" destId="{FCA42C8D-CDF6-4B46-AD9F-6CF5054F3BFA}" srcOrd="0" destOrd="0" presId="urn:microsoft.com/office/officeart/2005/8/layout/hierarchy4"/>
    <dgm:cxn modelId="{EA3CDE95-172C-4153-BB72-A91FB81445D5}" srcId="{A3C06634-F4BE-4094-8FD9-938EB55A5B0A}" destId="{AA679CE4-860F-4DEF-AC43-C758C6BACEB9}" srcOrd="0" destOrd="0" parTransId="{1A792CB0-439B-41FD-AFCD-9AA798337C19}" sibTransId="{A1C3DC02-3AAF-4EEA-91C1-CA473980F31C}"/>
    <dgm:cxn modelId="{B4917A9B-44A3-40AB-9284-3D136E3D779D}" type="presOf" srcId="{30D0FA60-0930-4FB3-8F40-C01CA2EC2DA5}" destId="{E3141D0D-A6A2-41AC-8B9A-01F3B80A7B3B}" srcOrd="0" destOrd="0" presId="urn:microsoft.com/office/officeart/2005/8/layout/hierarchy4"/>
    <dgm:cxn modelId="{1D7656A3-B38E-4612-80F4-50672BAAAFA0}" srcId="{FA8F56C5-74D5-49E4-8D5B-BD2E254CE6E2}" destId="{B1491A19-24F9-4AB3-B835-ABD03EE27DC8}" srcOrd="2" destOrd="0" parTransId="{386B102D-4F03-44BA-BE4E-05A4960398B3}" sibTransId="{8960FC87-151F-4986-92A2-D39718064DDC}"/>
    <dgm:cxn modelId="{7A911AB4-AAB2-4CE9-9780-C9F0E1B84895}" srcId="{F84CF259-0C55-49D5-B29A-5DD3898F0C11}" destId="{DBA3A97C-0324-4DE5-9CBE-424F88A8A07D}" srcOrd="0" destOrd="0" parTransId="{A914DF8F-B5AE-4D13-B5CC-76088273AC0F}" sibTransId="{68426B0C-D4A2-4C04-9991-BE598D6983A2}"/>
    <dgm:cxn modelId="{735BC4C0-A5A6-41C2-B638-1D55860BC9DC}" type="presOf" srcId="{B214D5FB-C467-4958-86F0-563467C75433}" destId="{A643BCF6-AB76-4008-83FD-9D97804259E2}" srcOrd="0" destOrd="0" presId="urn:microsoft.com/office/officeart/2005/8/layout/hierarchy4"/>
    <dgm:cxn modelId="{BA69E5C7-E006-4CD6-9F6E-461FCC266777}" srcId="{A3C06634-F4BE-4094-8FD9-938EB55A5B0A}" destId="{B214D5FB-C467-4958-86F0-563467C75433}" srcOrd="1" destOrd="0" parTransId="{A73964D3-B943-490A-9D2C-59E797EDB2BC}" sibTransId="{A1971C2F-FFF7-4684-99F3-88035462E6B9}"/>
    <dgm:cxn modelId="{152670C8-86BE-4B79-9EA5-F1FF2FCEA172}" type="presOf" srcId="{F84CF259-0C55-49D5-B29A-5DD3898F0C11}" destId="{366D8580-DB83-4F15-8F5B-70187B4DD01A}" srcOrd="0" destOrd="0" presId="urn:microsoft.com/office/officeart/2005/8/layout/hierarchy4"/>
    <dgm:cxn modelId="{DA347DDE-94EB-4957-875F-30D8DD876158}" srcId="{9202C91B-AF11-473B-96CD-C19006666A23}" destId="{F84CF259-0C55-49D5-B29A-5DD3898F0C11}" srcOrd="1" destOrd="0" parTransId="{6EE2A99C-C6F3-429C-98F9-772C4E512C42}" sibTransId="{2FC6E5A1-2F00-46D2-BD4A-3A61D4EECBB2}"/>
    <dgm:cxn modelId="{FEB109E0-973E-4232-9DC6-84D324BE846E}" type="presOf" srcId="{BEF62D73-1256-4228-A7DC-4C2B8C7A2D5C}" destId="{6BBF9CAF-26EE-4770-B737-083633A369F5}" srcOrd="0" destOrd="0" presId="urn:microsoft.com/office/officeart/2005/8/layout/hierarchy4"/>
    <dgm:cxn modelId="{219E5AE0-55ED-43F8-8CA0-A1642F1DE6CC}" type="presOf" srcId="{11C17FC0-6220-425B-AFCE-81AB74DEDEE8}" destId="{9C2D31FF-8490-4DBE-A28B-3225422E62F4}" srcOrd="0" destOrd="0" presId="urn:microsoft.com/office/officeart/2005/8/layout/hierarchy4"/>
    <dgm:cxn modelId="{1CCB4AE1-D22D-4D45-9499-B47B74641307}" type="presOf" srcId="{FC367A16-0F1C-49E3-9D09-352D531D3A25}" destId="{482FF116-22BE-4981-9B8E-02EFE2ABF5A9}" srcOrd="0" destOrd="0" presId="urn:microsoft.com/office/officeart/2005/8/layout/hierarchy4"/>
    <dgm:cxn modelId="{270F79F3-16CD-4567-A4FC-A490DBAAAACF}" type="presOf" srcId="{79EB8BB1-CA5E-400B-8309-388495852A0E}" destId="{A7599027-BF59-4FEA-9912-FBDB31B186C4}" srcOrd="0" destOrd="0" presId="urn:microsoft.com/office/officeart/2005/8/layout/hierarchy4"/>
    <dgm:cxn modelId="{5B4593FB-CD16-46B3-8965-A72152F21AED}" srcId="{020E20E9-91C5-4D0E-A9D7-1EECBF33BDC5}" destId="{D52D4310-9E6E-4173-9A41-5532D0C1CA6A}" srcOrd="0" destOrd="0" parTransId="{ECF33D01-50FB-40BF-87EC-97A59DFB9A00}" sibTransId="{8A9931FE-27AC-4D90-B0DA-AD1F891016F5}"/>
    <dgm:cxn modelId="{854CF7FC-1E49-49E6-B21A-14702F4212E5}" type="presOf" srcId="{2934E239-828C-4AD1-BA39-43EBF11EC647}" destId="{D9B972A7-8514-49A1-A3B5-9D1ABFF66D98}" srcOrd="0" destOrd="0" presId="urn:microsoft.com/office/officeart/2005/8/layout/hierarchy4"/>
    <dgm:cxn modelId="{C9EFD220-2D91-4628-93C4-54E859ED0F29}" type="presParOf" srcId="{F7F63E28-C9F0-49C8-9214-545A5668C3F2}" destId="{98CB6C7D-AF4C-473C-9DB0-79BC36BD63DE}" srcOrd="0" destOrd="0" presId="urn:microsoft.com/office/officeart/2005/8/layout/hierarchy4"/>
    <dgm:cxn modelId="{6B2DE262-104C-493E-A286-82133930BAB8}" type="presParOf" srcId="{98CB6C7D-AF4C-473C-9DB0-79BC36BD63DE}" destId="{7089FD99-8A53-4F59-8B82-709742B39B0A}" srcOrd="0" destOrd="0" presId="urn:microsoft.com/office/officeart/2005/8/layout/hierarchy4"/>
    <dgm:cxn modelId="{F0F99F9B-9C69-44B4-849F-303356426D87}" type="presParOf" srcId="{98CB6C7D-AF4C-473C-9DB0-79BC36BD63DE}" destId="{A95E9654-7DB7-433C-ABE5-BE22E5032CF1}" srcOrd="1" destOrd="0" presId="urn:microsoft.com/office/officeart/2005/8/layout/hierarchy4"/>
    <dgm:cxn modelId="{AD2254C5-EEA1-48E4-829F-705F3D434121}" type="presParOf" srcId="{98CB6C7D-AF4C-473C-9DB0-79BC36BD63DE}" destId="{F42A8420-6DB5-4C47-A846-F023945A0755}" srcOrd="2" destOrd="0" presId="urn:microsoft.com/office/officeart/2005/8/layout/hierarchy4"/>
    <dgm:cxn modelId="{8A9E571B-FFD8-4BE5-B61D-E22E3186B7D5}" type="presParOf" srcId="{F42A8420-6DB5-4C47-A846-F023945A0755}" destId="{37B9CC55-31B2-45A5-A680-C3774677B788}" srcOrd="0" destOrd="0" presId="urn:microsoft.com/office/officeart/2005/8/layout/hierarchy4"/>
    <dgm:cxn modelId="{39A2363E-1290-493B-A5B9-7F9EF858D48D}" type="presParOf" srcId="{37B9CC55-31B2-45A5-A680-C3774677B788}" destId="{E62E8CD9-F89B-4803-AE42-9C975F89BA8C}" srcOrd="0" destOrd="0" presId="urn:microsoft.com/office/officeart/2005/8/layout/hierarchy4"/>
    <dgm:cxn modelId="{FE589F74-D10A-4CD2-8378-4BFC38186A10}" type="presParOf" srcId="{37B9CC55-31B2-45A5-A680-C3774677B788}" destId="{C9687C18-8533-47E8-9405-64F0CD10F628}" srcOrd="1" destOrd="0" presId="urn:microsoft.com/office/officeart/2005/8/layout/hierarchy4"/>
    <dgm:cxn modelId="{4DE0725C-53F5-4D77-A88A-AAC7335DA1CD}" type="presParOf" srcId="{37B9CC55-31B2-45A5-A680-C3774677B788}" destId="{559FA791-0164-448B-A013-F9B1B7004456}" srcOrd="2" destOrd="0" presId="urn:microsoft.com/office/officeart/2005/8/layout/hierarchy4"/>
    <dgm:cxn modelId="{87949D93-A467-462B-AF7D-1F28A7B1CCE9}" type="presParOf" srcId="{559FA791-0164-448B-A013-F9B1B7004456}" destId="{F4C0A437-DDCF-4DD1-BD87-69F60A0F88FC}" srcOrd="0" destOrd="0" presId="urn:microsoft.com/office/officeart/2005/8/layout/hierarchy4"/>
    <dgm:cxn modelId="{84290C96-3AA5-4BA5-9C7A-49413DA77E5A}" type="presParOf" srcId="{F4C0A437-DDCF-4DD1-BD87-69F60A0F88FC}" destId="{482FF116-22BE-4981-9B8E-02EFE2ABF5A9}" srcOrd="0" destOrd="0" presId="urn:microsoft.com/office/officeart/2005/8/layout/hierarchy4"/>
    <dgm:cxn modelId="{4DB86BA6-219B-49D3-889A-BDC25AECC012}" type="presParOf" srcId="{F4C0A437-DDCF-4DD1-BD87-69F60A0F88FC}" destId="{70C633A9-150B-4021-9D5E-48F43F0CB9A3}" srcOrd="1" destOrd="0" presId="urn:microsoft.com/office/officeart/2005/8/layout/hierarchy4"/>
    <dgm:cxn modelId="{5EC81040-8554-4E33-8685-8217A903554A}" type="presParOf" srcId="{F4C0A437-DDCF-4DD1-BD87-69F60A0F88FC}" destId="{B5743119-DDE0-45E6-AF53-8AE302F47808}" srcOrd="2" destOrd="0" presId="urn:microsoft.com/office/officeart/2005/8/layout/hierarchy4"/>
    <dgm:cxn modelId="{6D2A5D78-D76E-44F3-81C3-A94A56CD9918}" type="presParOf" srcId="{B5743119-DDE0-45E6-AF53-8AE302F47808}" destId="{E1FA6EE3-82EC-48A0-A6F5-DEC02FA195EB}" srcOrd="0" destOrd="0" presId="urn:microsoft.com/office/officeart/2005/8/layout/hierarchy4"/>
    <dgm:cxn modelId="{4ED63C21-48C9-4BF7-BFD1-D5C09F8108E6}" type="presParOf" srcId="{E1FA6EE3-82EC-48A0-A6F5-DEC02FA195EB}" destId="{6062047B-BC70-4333-B35B-983648608689}" srcOrd="0" destOrd="0" presId="urn:microsoft.com/office/officeart/2005/8/layout/hierarchy4"/>
    <dgm:cxn modelId="{FD85ED7F-F2F2-4813-9DAB-ABB86903BE23}" type="presParOf" srcId="{E1FA6EE3-82EC-48A0-A6F5-DEC02FA195EB}" destId="{D861591F-FDD8-46EA-B84C-8557A21B5BCD}" srcOrd="1" destOrd="0" presId="urn:microsoft.com/office/officeart/2005/8/layout/hierarchy4"/>
    <dgm:cxn modelId="{5B2BF7B5-FBFE-49F9-AD0B-18AE420A9E66}" type="presParOf" srcId="{B5743119-DDE0-45E6-AF53-8AE302F47808}" destId="{946859D9-623A-4FB1-9795-BE12FE318E8B}" srcOrd="1" destOrd="0" presId="urn:microsoft.com/office/officeart/2005/8/layout/hierarchy4"/>
    <dgm:cxn modelId="{77C2E879-287B-4291-A5B9-459246926E12}" type="presParOf" srcId="{B5743119-DDE0-45E6-AF53-8AE302F47808}" destId="{CAA85F7E-FDAC-4502-9060-9490951E8277}" srcOrd="2" destOrd="0" presId="urn:microsoft.com/office/officeart/2005/8/layout/hierarchy4"/>
    <dgm:cxn modelId="{C8C11646-C2AB-4DE8-B1F6-4BEA96D09F12}" type="presParOf" srcId="{CAA85F7E-FDAC-4502-9060-9490951E8277}" destId="{0D080339-57B3-4F88-A353-8A560AE615D4}" srcOrd="0" destOrd="0" presId="urn:microsoft.com/office/officeart/2005/8/layout/hierarchy4"/>
    <dgm:cxn modelId="{12EB5493-1590-47D3-8F4C-D9989ED59C84}" type="presParOf" srcId="{CAA85F7E-FDAC-4502-9060-9490951E8277}" destId="{5C36E1FF-7CC6-4757-B80F-7E22D40EE018}" srcOrd="1" destOrd="0" presId="urn:microsoft.com/office/officeart/2005/8/layout/hierarchy4"/>
    <dgm:cxn modelId="{3A6F5393-37A4-43D5-AD0C-8F14A78ED434}" type="presParOf" srcId="{B5743119-DDE0-45E6-AF53-8AE302F47808}" destId="{FFE0699C-B569-4DAA-838C-BECB9BF1DA9A}" srcOrd="3" destOrd="0" presId="urn:microsoft.com/office/officeart/2005/8/layout/hierarchy4"/>
    <dgm:cxn modelId="{60FF103F-9D42-47B8-BF73-564C25412FE0}" type="presParOf" srcId="{B5743119-DDE0-45E6-AF53-8AE302F47808}" destId="{9276907C-9EE5-46AC-BB3A-DC9EE177D117}" srcOrd="4" destOrd="0" presId="urn:microsoft.com/office/officeart/2005/8/layout/hierarchy4"/>
    <dgm:cxn modelId="{38852A65-5974-4D70-9C63-70AA83A0BEA5}" type="presParOf" srcId="{9276907C-9EE5-46AC-BB3A-DC9EE177D117}" destId="{4BE12BA1-8E04-45D9-9B80-370B4EB13516}" srcOrd="0" destOrd="0" presId="urn:microsoft.com/office/officeart/2005/8/layout/hierarchy4"/>
    <dgm:cxn modelId="{1E318BFE-E3F4-40BA-B83B-52B83431E4B1}" type="presParOf" srcId="{9276907C-9EE5-46AC-BB3A-DC9EE177D117}" destId="{EB0C8FD5-6015-4C36-9F04-16191D68CD33}" srcOrd="1" destOrd="0" presId="urn:microsoft.com/office/officeart/2005/8/layout/hierarchy4"/>
    <dgm:cxn modelId="{23DFE0ED-C3EF-4B95-BB16-CDC323DE8999}" type="presParOf" srcId="{559FA791-0164-448B-A013-F9B1B7004456}" destId="{F2B49C72-639C-4633-B08C-FDBA3BA1DA08}" srcOrd="1" destOrd="0" presId="urn:microsoft.com/office/officeart/2005/8/layout/hierarchy4"/>
    <dgm:cxn modelId="{71B79213-497C-4F33-B110-BFEA1656EF7F}" type="presParOf" srcId="{559FA791-0164-448B-A013-F9B1B7004456}" destId="{405B0ABC-8459-43A1-9355-B4F0C6C4740C}" srcOrd="2" destOrd="0" presId="urn:microsoft.com/office/officeart/2005/8/layout/hierarchy4"/>
    <dgm:cxn modelId="{48499B0B-1DF8-4D1B-8E10-83EECDA2F541}" type="presParOf" srcId="{405B0ABC-8459-43A1-9355-B4F0C6C4740C}" destId="{20F6B310-26AA-4842-BEE4-CE87AD59AF79}" srcOrd="0" destOrd="0" presId="urn:microsoft.com/office/officeart/2005/8/layout/hierarchy4"/>
    <dgm:cxn modelId="{F12ABF95-4787-4698-A52B-ACE525BABA5E}" type="presParOf" srcId="{405B0ABC-8459-43A1-9355-B4F0C6C4740C}" destId="{030BA850-6019-4B34-81F3-565E4763C44E}" srcOrd="1" destOrd="0" presId="urn:microsoft.com/office/officeart/2005/8/layout/hierarchy4"/>
    <dgm:cxn modelId="{4518C642-5C98-4DAA-9144-F111468AEFAE}" type="presParOf" srcId="{405B0ABC-8459-43A1-9355-B4F0C6C4740C}" destId="{64FF57DB-D1A7-4F76-AC5C-027D79792160}" srcOrd="2" destOrd="0" presId="urn:microsoft.com/office/officeart/2005/8/layout/hierarchy4"/>
    <dgm:cxn modelId="{B9FED6F6-78D6-492C-A89D-A03B82EC23AF}" type="presParOf" srcId="{64FF57DB-D1A7-4F76-AC5C-027D79792160}" destId="{346C744B-F041-412E-9C0D-2CA594703B91}" srcOrd="0" destOrd="0" presId="urn:microsoft.com/office/officeart/2005/8/layout/hierarchy4"/>
    <dgm:cxn modelId="{F8CDF2AD-53E7-4A6A-92DA-84A38DBB3824}" type="presParOf" srcId="{346C744B-F041-412E-9C0D-2CA594703B91}" destId="{614556E6-DCA7-4976-A578-D28406FE4E76}" srcOrd="0" destOrd="0" presId="urn:microsoft.com/office/officeart/2005/8/layout/hierarchy4"/>
    <dgm:cxn modelId="{D175ADAB-3383-4731-A003-2F8CE8A90C52}" type="presParOf" srcId="{346C744B-F041-412E-9C0D-2CA594703B91}" destId="{C0CB8162-5AB8-4015-B3E9-E4717F354CF5}" srcOrd="1" destOrd="0" presId="urn:microsoft.com/office/officeart/2005/8/layout/hierarchy4"/>
    <dgm:cxn modelId="{7A27DC4C-4136-473C-B447-554CF155AFD6}" type="presParOf" srcId="{64FF57DB-D1A7-4F76-AC5C-027D79792160}" destId="{81A23EA9-2387-4303-B77C-4FD1FEC795AD}" srcOrd="1" destOrd="0" presId="urn:microsoft.com/office/officeart/2005/8/layout/hierarchy4"/>
    <dgm:cxn modelId="{4EAE8152-BB72-42D1-A2C1-3F9F0A1ABDDA}" type="presParOf" srcId="{64FF57DB-D1A7-4F76-AC5C-027D79792160}" destId="{50C05183-B1E1-4BB1-BD46-7BD6D3674C70}" srcOrd="2" destOrd="0" presId="urn:microsoft.com/office/officeart/2005/8/layout/hierarchy4"/>
    <dgm:cxn modelId="{8DA1B1A6-5372-4BE2-A0CE-4C9EA3544F82}" type="presParOf" srcId="{50C05183-B1E1-4BB1-BD46-7BD6D3674C70}" destId="{A643BCF6-AB76-4008-83FD-9D97804259E2}" srcOrd="0" destOrd="0" presId="urn:microsoft.com/office/officeart/2005/8/layout/hierarchy4"/>
    <dgm:cxn modelId="{42F5C4FA-CFC1-4461-998D-891434CB2B52}" type="presParOf" srcId="{50C05183-B1E1-4BB1-BD46-7BD6D3674C70}" destId="{A20AEB29-7B1F-4020-8956-2F3C33FC6216}" srcOrd="1" destOrd="0" presId="urn:microsoft.com/office/officeart/2005/8/layout/hierarchy4"/>
    <dgm:cxn modelId="{EFE3432F-7CCB-4B71-B90A-37BBDC468AEA}" type="presParOf" srcId="{F42A8420-6DB5-4C47-A846-F023945A0755}" destId="{B921F9C8-8357-4060-905B-D3F51BEFCA89}" srcOrd="1" destOrd="0" presId="urn:microsoft.com/office/officeart/2005/8/layout/hierarchy4"/>
    <dgm:cxn modelId="{5806FF12-6AE5-49C6-AB20-518E7A096D7F}" type="presParOf" srcId="{F42A8420-6DB5-4C47-A846-F023945A0755}" destId="{EA39BED4-E015-49F0-8992-03726C1A2702}" srcOrd="2" destOrd="0" presId="urn:microsoft.com/office/officeart/2005/8/layout/hierarchy4"/>
    <dgm:cxn modelId="{E0A5CAAA-1FE8-4A60-A5BA-E7C22B2BBBB0}" type="presParOf" srcId="{EA39BED4-E015-49F0-8992-03726C1A2702}" destId="{9C2D31FF-8490-4DBE-A28B-3225422E62F4}" srcOrd="0" destOrd="0" presId="urn:microsoft.com/office/officeart/2005/8/layout/hierarchy4"/>
    <dgm:cxn modelId="{15B70E89-7B23-456C-A7FA-C6CF4124095B}" type="presParOf" srcId="{EA39BED4-E015-49F0-8992-03726C1A2702}" destId="{2B312B40-DC75-41BC-8AE4-FE454136D7EA}" srcOrd="1" destOrd="0" presId="urn:microsoft.com/office/officeart/2005/8/layout/hierarchy4"/>
    <dgm:cxn modelId="{38A6A747-E091-4312-916D-CE1A15FF82F4}" type="presParOf" srcId="{EA39BED4-E015-49F0-8992-03726C1A2702}" destId="{18608659-F0B1-4C98-85C7-EC6410A788B2}" srcOrd="2" destOrd="0" presId="urn:microsoft.com/office/officeart/2005/8/layout/hierarchy4"/>
    <dgm:cxn modelId="{9DE13878-30D2-4209-93B5-101BF77FCF1D}" type="presParOf" srcId="{18608659-F0B1-4C98-85C7-EC6410A788B2}" destId="{DC2B315C-3D59-4E42-8E85-EB45BFCA994B}" srcOrd="0" destOrd="0" presId="urn:microsoft.com/office/officeart/2005/8/layout/hierarchy4"/>
    <dgm:cxn modelId="{F2EC8C1B-ACA6-4AC0-9E61-AAE042F69925}" type="presParOf" srcId="{DC2B315C-3D59-4E42-8E85-EB45BFCA994B}" destId="{58DA25B9-8F01-46AF-A54D-1362442FA1C5}" srcOrd="0" destOrd="0" presId="urn:microsoft.com/office/officeart/2005/8/layout/hierarchy4"/>
    <dgm:cxn modelId="{E60D6ED6-A110-4D0A-874D-31908E0CA502}" type="presParOf" srcId="{DC2B315C-3D59-4E42-8E85-EB45BFCA994B}" destId="{B0061B9A-9E42-4444-97D1-CB0036306A8D}" srcOrd="1" destOrd="0" presId="urn:microsoft.com/office/officeart/2005/8/layout/hierarchy4"/>
    <dgm:cxn modelId="{117276CB-3EE7-4AB5-9A35-E89D3612C8FE}" type="presParOf" srcId="{DC2B315C-3D59-4E42-8E85-EB45BFCA994B}" destId="{7289EC73-D1B3-47E1-BE61-260DE23DA6F9}" srcOrd="2" destOrd="0" presId="urn:microsoft.com/office/officeart/2005/8/layout/hierarchy4"/>
    <dgm:cxn modelId="{0E6562F2-55EB-47B1-B48C-F7463E2CBE7C}" type="presParOf" srcId="{7289EC73-D1B3-47E1-BE61-260DE23DA6F9}" destId="{2CC7640E-9645-421A-80C6-C99E716F5269}" srcOrd="0" destOrd="0" presId="urn:microsoft.com/office/officeart/2005/8/layout/hierarchy4"/>
    <dgm:cxn modelId="{0EF1B518-8A58-4433-9389-6CFA3521FE47}" type="presParOf" srcId="{2CC7640E-9645-421A-80C6-C99E716F5269}" destId="{D9B972A7-8514-49A1-A3B5-9D1ABFF66D98}" srcOrd="0" destOrd="0" presId="urn:microsoft.com/office/officeart/2005/8/layout/hierarchy4"/>
    <dgm:cxn modelId="{8FE7DCCA-0BD3-4989-BD81-D8374EE5177C}" type="presParOf" srcId="{2CC7640E-9645-421A-80C6-C99E716F5269}" destId="{724BE5EA-F70A-43ED-A6F0-1B7162D75E00}" srcOrd="1" destOrd="0" presId="urn:microsoft.com/office/officeart/2005/8/layout/hierarchy4"/>
    <dgm:cxn modelId="{5C703DA2-1B20-4BB1-A45E-2B7A136D285D}" type="presParOf" srcId="{7289EC73-D1B3-47E1-BE61-260DE23DA6F9}" destId="{AA159C9C-B4B8-45BF-ADB1-FFC3E7FBD2A4}" srcOrd="1" destOrd="0" presId="urn:microsoft.com/office/officeart/2005/8/layout/hierarchy4"/>
    <dgm:cxn modelId="{1C9F99E8-F267-4586-9A5B-C28B435687A5}" type="presParOf" srcId="{7289EC73-D1B3-47E1-BE61-260DE23DA6F9}" destId="{F489E996-8C21-43E8-9C82-A84BD6D31D80}" srcOrd="2" destOrd="0" presId="urn:microsoft.com/office/officeart/2005/8/layout/hierarchy4"/>
    <dgm:cxn modelId="{C6D76A53-9588-4535-AFC6-9D89EA300E3B}" type="presParOf" srcId="{F489E996-8C21-43E8-9C82-A84BD6D31D80}" destId="{A7599027-BF59-4FEA-9912-FBDB31B186C4}" srcOrd="0" destOrd="0" presId="urn:microsoft.com/office/officeart/2005/8/layout/hierarchy4"/>
    <dgm:cxn modelId="{3B2FCFCD-828D-4BA1-B0FF-AD4E94AE9A2B}" type="presParOf" srcId="{F489E996-8C21-43E8-9C82-A84BD6D31D80}" destId="{23CFA8A3-1983-42C8-AEB7-4DF98E9E3AFD}" srcOrd="1" destOrd="0" presId="urn:microsoft.com/office/officeart/2005/8/layout/hierarchy4"/>
    <dgm:cxn modelId="{074C88DC-EDA9-40DC-9184-0566050E29BA}" type="presParOf" srcId="{7289EC73-D1B3-47E1-BE61-260DE23DA6F9}" destId="{E17A281D-9DFE-417D-BA6B-99FDB06E1860}" srcOrd="3" destOrd="0" presId="urn:microsoft.com/office/officeart/2005/8/layout/hierarchy4"/>
    <dgm:cxn modelId="{C60602FB-3F4E-44D7-ADCA-B3425F0B55CC}" type="presParOf" srcId="{7289EC73-D1B3-47E1-BE61-260DE23DA6F9}" destId="{ACCD0D2B-5B2B-4558-93FE-DDD1B9086B41}" srcOrd="4" destOrd="0" presId="urn:microsoft.com/office/officeart/2005/8/layout/hierarchy4"/>
    <dgm:cxn modelId="{D6ACFC2D-400B-43B0-A261-4303597AC87E}" type="presParOf" srcId="{ACCD0D2B-5B2B-4558-93FE-DDD1B9086B41}" destId="{E3141D0D-A6A2-41AC-8B9A-01F3B80A7B3B}" srcOrd="0" destOrd="0" presId="urn:microsoft.com/office/officeart/2005/8/layout/hierarchy4"/>
    <dgm:cxn modelId="{4253D471-F676-44E4-95E4-2EBB6F0AAABB}" type="presParOf" srcId="{ACCD0D2B-5B2B-4558-93FE-DDD1B9086B41}" destId="{D490D045-A89A-4F8B-997C-E645CD2D6578}" srcOrd="1" destOrd="0" presId="urn:microsoft.com/office/officeart/2005/8/layout/hierarchy4"/>
    <dgm:cxn modelId="{B0D8E3F1-88E1-49A6-B907-D87C31CBB080}" type="presParOf" srcId="{F42A8420-6DB5-4C47-A846-F023945A0755}" destId="{A59B7327-B84F-4946-8B08-E41E7324647A}" srcOrd="3" destOrd="0" presId="urn:microsoft.com/office/officeart/2005/8/layout/hierarchy4"/>
    <dgm:cxn modelId="{5C0A7296-B613-45A0-AAD7-8A2A53DC206C}" type="presParOf" srcId="{F42A8420-6DB5-4C47-A846-F023945A0755}" destId="{3CF7D0ED-E339-4D09-9BD8-7C172D69BC9B}" srcOrd="4" destOrd="0" presId="urn:microsoft.com/office/officeart/2005/8/layout/hierarchy4"/>
    <dgm:cxn modelId="{47D8D889-C973-4271-8B6F-7D7800BFD772}" type="presParOf" srcId="{3CF7D0ED-E339-4D09-9BD8-7C172D69BC9B}" destId="{74DD5ED3-5F02-4015-BDBF-C68DE55B2FAF}" srcOrd="0" destOrd="0" presId="urn:microsoft.com/office/officeart/2005/8/layout/hierarchy4"/>
    <dgm:cxn modelId="{4A97DC45-B2D9-42B5-B9BF-F5AB79CEC4F9}" type="presParOf" srcId="{3CF7D0ED-E339-4D09-9BD8-7C172D69BC9B}" destId="{090AEED2-DDC9-4586-838C-1C31591EF888}" srcOrd="1" destOrd="0" presId="urn:microsoft.com/office/officeart/2005/8/layout/hierarchy4"/>
    <dgm:cxn modelId="{D6F276A5-8D18-455B-901B-609DABA9B6A2}" type="presParOf" srcId="{3CF7D0ED-E339-4D09-9BD8-7C172D69BC9B}" destId="{9B37A014-EEB2-4763-968E-79C086A7F6C4}" srcOrd="2" destOrd="0" presId="urn:microsoft.com/office/officeart/2005/8/layout/hierarchy4"/>
    <dgm:cxn modelId="{DB4BA952-8FAE-459D-B6A9-DE4DF720F090}" type="presParOf" srcId="{9B37A014-EEB2-4763-968E-79C086A7F6C4}" destId="{3AFF93D9-2CAC-4385-9CB9-6586BCD86938}" srcOrd="0" destOrd="0" presId="urn:microsoft.com/office/officeart/2005/8/layout/hierarchy4"/>
    <dgm:cxn modelId="{757CB95C-2320-450D-A969-D59FDBD9875E}" type="presParOf" srcId="{3AFF93D9-2CAC-4385-9CB9-6586BCD86938}" destId="{F932D129-D7DA-4913-A8BA-E328A30257AD}" srcOrd="0" destOrd="0" presId="urn:microsoft.com/office/officeart/2005/8/layout/hierarchy4"/>
    <dgm:cxn modelId="{A2CEA561-CA76-4784-9B11-2837A38D5A61}" type="presParOf" srcId="{3AFF93D9-2CAC-4385-9CB9-6586BCD86938}" destId="{D6F385D0-EEDA-4D0F-A45C-31FCBCBB10C9}" srcOrd="1" destOrd="0" presId="urn:microsoft.com/office/officeart/2005/8/layout/hierarchy4"/>
    <dgm:cxn modelId="{2F6DA230-DB80-4686-B59C-9A1053426D2D}" type="presParOf" srcId="{3AFF93D9-2CAC-4385-9CB9-6586BCD86938}" destId="{CD4C066E-38C1-46C1-8B9A-061C4CB6F6D5}" srcOrd="2" destOrd="0" presId="urn:microsoft.com/office/officeart/2005/8/layout/hierarchy4"/>
    <dgm:cxn modelId="{A4755D26-8809-4E7A-AAA7-88593CEE0691}" type="presParOf" srcId="{CD4C066E-38C1-46C1-8B9A-061C4CB6F6D5}" destId="{204A5F4A-52AA-4DD0-92AF-7395AAA5FDA7}" srcOrd="0" destOrd="0" presId="urn:microsoft.com/office/officeart/2005/8/layout/hierarchy4"/>
    <dgm:cxn modelId="{F18EFD62-058A-4CA6-AC87-0755DB5DB234}" type="presParOf" srcId="{204A5F4A-52AA-4DD0-92AF-7395AAA5FDA7}" destId="{8381F10D-56B4-4ABA-AEE0-4170AFF5B83A}" srcOrd="0" destOrd="0" presId="urn:microsoft.com/office/officeart/2005/8/layout/hierarchy4"/>
    <dgm:cxn modelId="{C2DB58BD-B733-47D7-9A7F-32BFE82CEF9C}" type="presParOf" srcId="{204A5F4A-52AA-4DD0-92AF-7395AAA5FDA7}" destId="{21B74536-BF1E-4FA9-B2F1-F2CA4F3E38D6}" srcOrd="1" destOrd="0" presId="urn:microsoft.com/office/officeart/2005/8/layout/hierarchy4"/>
    <dgm:cxn modelId="{112BEC74-9539-4C9E-AA47-A2204DAB8966}" type="presParOf" srcId="{CD4C066E-38C1-46C1-8B9A-061C4CB6F6D5}" destId="{608E7043-EC58-46D4-A57E-0082BE83A025}" srcOrd="1" destOrd="0" presId="urn:microsoft.com/office/officeart/2005/8/layout/hierarchy4"/>
    <dgm:cxn modelId="{62D76503-630B-4728-A91E-16BEEF6A4FD1}" type="presParOf" srcId="{CD4C066E-38C1-46C1-8B9A-061C4CB6F6D5}" destId="{824D5E2F-A4F0-46E0-85BC-4259059C3F6F}" srcOrd="2" destOrd="0" presId="urn:microsoft.com/office/officeart/2005/8/layout/hierarchy4"/>
    <dgm:cxn modelId="{A05A4343-7976-4881-9930-2CEE12789427}" type="presParOf" srcId="{824D5E2F-A4F0-46E0-85BC-4259059C3F6F}" destId="{FCA42C8D-CDF6-4B46-AD9F-6CF5054F3BFA}" srcOrd="0" destOrd="0" presId="urn:microsoft.com/office/officeart/2005/8/layout/hierarchy4"/>
    <dgm:cxn modelId="{C72B2A87-FD3D-4816-9055-BC15A9C33ACD}" type="presParOf" srcId="{824D5E2F-A4F0-46E0-85BC-4259059C3F6F}" destId="{741A3997-C4F6-4DF5-8A74-2CF8B3096395}" srcOrd="1" destOrd="0" presId="urn:microsoft.com/office/officeart/2005/8/layout/hierarchy4"/>
    <dgm:cxn modelId="{3ADA7CD6-9F78-4BD8-AD5A-6F0CC438DE60}" type="presParOf" srcId="{CD4C066E-38C1-46C1-8B9A-061C4CB6F6D5}" destId="{8FB6FA40-5AF8-4555-ACE3-8A89B9758AD2}" srcOrd="3" destOrd="0" presId="urn:microsoft.com/office/officeart/2005/8/layout/hierarchy4"/>
    <dgm:cxn modelId="{AC3319E3-2F69-40B0-BB23-332192208D94}" type="presParOf" srcId="{CD4C066E-38C1-46C1-8B9A-061C4CB6F6D5}" destId="{25A33303-1004-4658-B7FC-E07E2F5D0726}" srcOrd="4" destOrd="0" presId="urn:microsoft.com/office/officeart/2005/8/layout/hierarchy4"/>
    <dgm:cxn modelId="{972F96D5-DFD8-4254-B123-51A63AA4AA7B}" type="presParOf" srcId="{25A33303-1004-4658-B7FC-E07E2F5D0726}" destId="{0A025ADA-FA47-457D-AB4D-A3C886E157DF}" srcOrd="0" destOrd="0" presId="urn:microsoft.com/office/officeart/2005/8/layout/hierarchy4"/>
    <dgm:cxn modelId="{62A41D13-1114-4BD1-BA5A-E35EA2E8110B}" type="presParOf" srcId="{25A33303-1004-4658-B7FC-E07E2F5D0726}" destId="{2C0EE115-9B87-494F-89C8-BD5C389BC795}" srcOrd="1" destOrd="0" presId="urn:microsoft.com/office/officeart/2005/8/layout/hierarchy4"/>
    <dgm:cxn modelId="{EB6FEC2F-CCCF-498B-9C28-2EEB70E82CA2}" type="presParOf" srcId="{CD4C066E-38C1-46C1-8B9A-061C4CB6F6D5}" destId="{5624E066-101F-47F3-AE1E-C2BBEC837C21}" srcOrd="5" destOrd="0" presId="urn:microsoft.com/office/officeart/2005/8/layout/hierarchy4"/>
    <dgm:cxn modelId="{3D365AB4-2A7C-452C-9385-9DE8DE1E1628}" type="presParOf" srcId="{CD4C066E-38C1-46C1-8B9A-061C4CB6F6D5}" destId="{D35539D8-7840-4C6C-964C-070DCCC2E042}" srcOrd="6" destOrd="0" presId="urn:microsoft.com/office/officeart/2005/8/layout/hierarchy4"/>
    <dgm:cxn modelId="{CCE637F9-5A5C-45D7-A03A-0A662CE756D9}" type="presParOf" srcId="{D35539D8-7840-4C6C-964C-070DCCC2E042}" destId="{792FB54B-F6A7-4122-83D6-98FDB0AE58E6}" srcOrd="0" destOrd="0" presId="urn:microsoft.com/office/officeart/2005/8/layout/hierarchy4"/>
    <dgm:cxn modelId="{39C44D85-3CCC-4A12-9441-7316F4227DB6}" type="presParOf" srcId="{D35539D8-7840-4C6C-964C-070DCCC2E042}" destId="{ACA02AFF-8F76-47E2-B716-1CD5D22032AB}" srcOrd="1" destOrd="0" presId="urn:microsoft.com/office/officeart/2005/8/layout/hierarchy4"/>
    <dgm:cxn modelId="{C966013D-1C3D-40AD-832E-A11A53B297E8}" type="presParOf" srcId="{CD4C066E-38C1-46C1-8B9A-061C4CB6F6D5}" destId="{4BB23BA3-7956-4E8A-9AEE-5748629D8716}" srcOrd="7" destOrd="0" presId="urn:microsoft.com/office/officeart/2005/8/layout/hierarchy4"/>
    <dgm:cxn modelId="{CDEEAA55-F6EE-4252-A70C-47D246B7F86D}" type="presParOf" srcId="{CD4C066E-38C1-46C1-8B9A-061C4CB6F6D5}" destId="{77C7AFCF-93F1-4443-A50F-52D30D1EB05B}" srcOrd="8" destOrd="0" presId="urn:microsoft.com/office/officeart/2005/8/layout/hierarchy4"/>
    <dgm:cxn modelId="{F363A691-51BA-41DD-906E-2B8538379801}" type="presParOf" srcId="{77C7AFCF-93F1-4443-A50F-52D30D1EB05B}" destId="{6BBF9CAF-26EE-4770-B737-083633A369F5}" srcOrd="0" destOrd="0" presId="urn:microsoft.com/office/officeart/2005/8/layout/hierarchy4"/>
    <dgm:cxn modelId="{DF0CE228-D60B-48BF-8CDD-FE940B419263}" type="presParOf" srcId="{77C7AFCF-93F1-4443-A50F-52D30D1EB05B}" destId="{7D079C70-4111-4686-9DC3-B5D230CFD4C4}" srcOrd="1" destOrd="0" presId="urn:microsoft.com/office/officeart/2005/8/layout/hierarchy4"/>
    <dgm:cxn modelId="{6BCD9358-E003-41B1-B250-513E8DE041C0}" type="presParOf" srcId="{9B37A014-EEB2-4763-968E-79C086A7F6C4}" destId="{ED486316-4CE2-4A2A-9BE1-DCD6870A96DF}" srcOrd="1" destOrd="0" presId="urn:microsoft.com/office/officeart/2005/8/layout/hierarchy4"/>
    <dgm:cxn modelId="{D1338439-E835-4528-A6EB-52AEBB091418}" type="presParOf" srcId="{9B37A014-EEB2-4763-968E-79C086A7F6C4}" destId="{2823C449-A110-45DC-AE1C-63ADFC0B2784}" srcOrd="2" destOrd="0" presId="urn:microsoft.com/office/officeart/2005/8/layout/hierarchy4"/>
    <dgm:cxn modelId="{F7D522BD-2182-48D0-B52D-4C55EBE47D04}" type="presParOf" srcId="{2823C449-A110-45DC-AE1C-63ADFC0B2784}" destId="{366D8580-DB83-4F15-8F5B-70187B4DD01A}" srcOrd="0" destOrd="0" presId="urn:microsoft.com/office/officeart/2005/8/layout/hierarchy4"/>
    <dgm:cxn modelId="{014D07DB-59E2-4AF1-8035-EF8F4266306F}" type="presParOf" srcId="{2823C449-A110-45DC-AE1C-63ADFC0B2784}" destId="{8C50E535-9247-4C2A-99F4-139648341AA8}" srcOrd="1" destOrd="0" presId="urn:microsoft.com/office/officeart/2005/8/layout/hierarchy4"/>
    <dgm:cxn modelId="{4176E235-ECB5-4882-9F85-476A3562222E}" type="presParOf" srcId="{2823C449-A110-45DC-AE1C-63ADFC0B2784}" destId="{0210A977-C77D-4D59-B4A1-BE4A43EB7B72}" srcOrd="2" destOrd="0" presId="urn:microsoft.com/office/officeart/2005/8/layout/hierarchy4"/>
    <dgm:cxn modelId="{E4ABAAAB-A433-46B3-B60C-C03B71F17419}" type="presParOf" srcId="{0210A977-C77D-4D59-B4A1-BE4A43EB7B72}" destId="{DC330467-765E-4D6A-A82B-E3751ECF95D9}" srcOrd="0" destOrd="0" presId="urn:microsoft.com/office/officeart/2005/8/layout/hierarchy4"/>
    <dgm:cxn modelId="{06EA9CF7-AA11-4640-88C4-8ABFC93B6302}" type="presParOf" srcId="{DC330467-765E-4D6A-A82B-E3751ECF95D9}" destId="{CEC1E536-BE8B-4824-867F-3FB6EC388B57}" srcOrd="0" destOrd="0" presId="urn:microsoft.com/office/officeart/2005/8/layout/hierarchy4"/>
    <dgm:cxn modelId="{BEF19455-9CDF-4855-A6A5-F7151A089F14}" type="presParOf" srcId="{DC330467-765E-4D6A-A82B-E3751ECF95D9}" destId="{B1777B96-E569-4880-9D6B-B8A86E8BCE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26EAA-370A-4001-92F5-360F7388381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A60985F-82BD-409F-AAE8-8080FAEE96B0}">
      <dgm:prSet custT="1"/>
      <dgm:spPr/>
      <dgm:t>
        <a:bodyPr/>
        <a:lstStyle/>
        <a:p>
          <a:r>
            <a:rPr lang="cs-CZ" sz="2800" dirty="0"/>
            <a:t>KOORDINACE</a:t>
          </a:r>
        </a:p>
        <a:p>
          <a:r>
            <a:rPr lang="cs-CZ" sz="2800" dirty="0"/>
            <a:t>OBRATNOST</a:t>
          </a:r>
        </a:p>
      </dgm:t>
    </dgm:pt>
    <dgm:pt modelId="{BA5FE476-0CDF-4419-A728-31F42704F34B}" type="parTrans" cxnId="{71D99E86-EB9A-4DCC-91C2-93916DCEACF8}">
      <dgm:prSet/>
      <dgm:spPr/>
      <dgm:t>
        <a:bodyPr/>
        <a:lstStyle/>
        <a:p>
          <a:endParaRPr lang="cs-CZ"/>
        </a:p>
      </dgm:t>
    </dgm:pt>
    <dgm:pt modelId="{74A8A6AE-374E-40F0-AE55-56B25025F1EC}" type="sibTrans" cxnId="{71D99E86-EB9A-4DCC-91C2-93916DCEACF8}">
      <dgm:prSet/>
      <dgm:spPr/>
      <dgm:t>
        <a:bodyPr/>
        <a:lstStyle/>
        <a:p>
          <a:endParaRPr lang="cs-CZ"/>
        </a:p>
      </dgm:t>
    </dgm:pt>
    <dgm:pt modelId="{DA3C764F-860C-4741-98AF-43DB04FB9E2B}">
      <dgm:prSet custT="1"/>
      <dgm:spPr/>
      <dgm:t>
        <a:bodyPr/>
        <a:lstStyle/>
        <a:p>
          <a:r>
            <a:rPr lang="cs-CZ" sz="4000" dirty="0"/>
            <a:t>SÍLA</a:t>
          </a:r>
        </a:p>
      </dgm:t>
    </dgm:pt>
    <dgm:pt modelId="{6D12264C-20FD-4A16-8ED2-9C3BAEEC7C57}" type="parTrans" cxnId="{18B7D033-BF97-4FA1-8439-AA22F8FFF4B6}">
      <dgm:prSet/>
      <dgm:spPr/>
      <dgm:t>
        <a:bodyPr/>
        <a:lstStyle/>
        <a:p>
          <a:endParaRPr lang="cs-CZ"/>
        </a:p>
      </dgm:t>
    </dgm:pt>
    <dgm:pt modelId="{B5619617-6E98-4922-8448-FC0ECA4D56BE}" type="sibTrans" cxnId="{18B7D033-BF97-4FA1-8439-AA22F8FFF4B6}">
      <dgm:prSet/>
      <dgm:spPr/>
      <dgm:t>
        <a:bodyPr/>
        <a:lstStyle/>
        <a:p>
          <a:endParaRPr lang="cs-CZ"/>
        </a:p>
      </dgm:t>
    </dgm:pt>
    <dgm:pt modelId="{CC396593-62BA-410C-8B63-C10376A7F540}">
      <dgm:prSet custT="1"/>
      <dgm:spPr/>
      <dgm:t>
        <a:bodyPr/>
        <a:lstStyle/>
        <a:p>
          <a:r>
            <a:rPr lang="cs-CZ" sz="4800" dirty="0"/>
            <a:t>RYCHLOST</a:t>
          </a:r>
        </a:p>
      </dgm:t>
    </dgm:pt>
    <dgm:pt modelId="{DBC2B607-45A4-400D-8098-98AA306AC700}" type="parTrans" cxnId="{B55F42EE-DB2F-4766-9443-68B3C3D14DFE}">
      <dgm:prSet/>
      <dgm:spPr/>
      <dgm:t>
        <a:bodyPr/>
        <a:lstStyle/>
        <a:p>
          <a:endParaRPr lang="cs-CZ"/>
        </a:p>
      </dgm:t>
    </dgm:pt>
    <dgm:pt modelId="{544C54F8-8787-4317-9CFF-7D56B4C57F9F}" type="sibTrans" cxnId="{B55F42EE-DB2F-4766-9443-68B3C3D14DFE}">
      <dgm:prSet/>
      <dgm:spPr/>
      <dgm:t>
        <a:bodyPr/>
        <a:lstStyle/>
        <a:p>
          <a:endParaRPr lang="cs-CZ"/>
        </a:p>
      </dgm:t>
    </dgm:pt>
    <dgm:pt modelId="{42DFAF75-3227-4EBF-BD08-BA7CE6463492}">
      <dgm:prSet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VYTRVALOST</a:t>
          </a:r>
        </a:p>
      </dgm:t>
    </dgm:pt>
    <dgm:pt modelId="{2506EBA7-14E3-412F-9460-36177CB440AA}" type="parTrans" cxnId="{7DEDDAF1-7EA2-47E1-9B91-CF95A24DC8E5}">
      <dgm:prSet/>
      <dgm:spPr/>
      <dgm:t>
        <a:bodyPr/>
        <a:lstStyle/>
        <a:p>
          <a:endParaRPr lang="cs-CZ"/>
        </a:p>
      </dgm:t>
    </dgm:pt>
    <dgm:pt modelId="{51B4B3E8-C86A-4C94-B6BA-A4E88EBAF421}" type="sibTrans" cxnId="{7DEDDAF1-7EA2-47E1-9B91-CF95A24DC8E5}">
      <dgm:prSet/>
      <dgm:spPr/>
      <dgm:t>
        <a:bodyPr/>
        <a:lstStyle/>
        <a:p>
          <a:endParaRPr lang="cs-CZ"/>
        </a:p>
      </dgm:t>
    </dgm:pt>
    <dgm:pt modelId="{D351724E-C6CA-4E4C-A32D-E1719922D29F}" type="pres">
      <dgm:prSet presAssocID="{FB326EAA-370A-4001-92F5-360F7388381F}" presName="Name0" presStyleCnt="0">
        <dgm:presLayoutVars>
          <dgm:dir/>
          <dgm:animLvl val="lvl"/>
          <dgm:resizeHandles val="exact"/>
        </dgm:presLayoutVars>
      </dgm:prSet>
      <dgm:spPr/>
    </dgm:pt>
    <dgm:pt modelId="{D9B5CD23-AA12-41CD-BFA4-E8BE2D6799A5}" type="pres">
      <dgm:prSet presAssocID="{1A60985F-82BD-409F-AAE8-8080FAEE96B0}" presName="Name8" presStyleCnt="0"/>
      <dgm:spPr/>
    </dgm:pt>
    <dgm:pt modelId="{B7BE3DFA-0020-4DE5-A1A6-479D81225589}" type="pres">
      <dgm:prSet presAssocID="{1A60985F-82BD-409F-AAE8-8080FAEE96B0}" presName="level" presStyleLbl="node1" presStyleIdx="0" presStyleCnt="4">
        <dgm:presLayoutVars>
          <dgm:chMax val="1"/>
          <dgm:bulletEnabled val="1"/>
        </dgm:presLayoutVars>
      </dgm:prSet>
      <dgm:spPr/>
    </dgm:pt>
    <dgm:pt modelId="{637267CD-F0E3-4A43-8AEB-FFADDAAE667C}" type="pres">
      <dgm:prSet presAssocID="{1A60985F-82BD-409F-AAE8-8080FAEE96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3EE5BE-CB43-4EEB-9A4A-5D29FF74CF03}" type="pres">
      <dgm:prSet presAssocID="{DA3C764F-860C-4741-98AF-43DB04FB9E2B}" presName="Name8" presStyleCnt="0"/>
      <dgm:spPr/>
    </dgm:pt>
    <dgm:pt modelId="{28050AF1-3147-4C2D-9BF0-C1EC106FB059}" type="pres">
      <dgm:prSet presAssocID="{DA3C764F-860C-4741-98AF-43DB04FB9E2B}" presName="level" presStyleLbl="node1" presStyleIdx="1" presStyleCnt="4" custScaleY="51427">
        <dgm:presLayoutVars>
          <dgm:chMax val="1"/>
          <dgm:bulletEnabled val="1"/>
        </dgm:presLayoutVars>
      </dgm:prSet>
      <dgm:spPr/>
    </dgm:pt>
    <dgm:pt modelId="{CC33B197-FE98-4C23-982E-1C4BC104079D}" type="pres">
      <dgm:prSet presAssocID="{DA3C764F-860C-4741-98AF-43DB04FB9E2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6B40E53-FDD3-4DF6-B073-0765DB0D6106}" type="pres">
      <dgm:prSet presAssocID="{CC396593-62BA-410C-8B63-C10376A7F540}" presName="Name8" presStyleCnt="0"/>
      <dgm:spPr/>
    </dgm:pt>
    <dgm:pt modelId="{7194DEB8-B3F0-40B1-B741-B82C5A00AEC5}" type="pres">
      <dgm:prSet presAssocID="{CC396593-62BA-410C-8B63-C10376A7F540}" presName="level" presStyleLbl="node1" presStyleIdx="2" presStyleCnt="4" custScaleY="52847">
        <dgm:presLayoutVars>
          <dgm:chMax val="1"/>
          <dgm:bulletEnabled val="1"/>
        </dgm:presLayoutVars>
      </dgm:prSet>
      <dgm:spPr/>
    </dgm:pt>
    <dgm:pt modelId="{DD5AFFD6-5C9D-4DD2-A406-CA76777A0F39}" type="pres">
      <dgm:prSet presAssocID="{CC396593-62BA-410C-8B63-C10376A7F54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5F0AF78-AB57-47FC-8424-C36695C2BB6C}" type="pres">
      <dgm:prSet presAssocID="{42DFAF75-3227-4EBF-BD08-BA7CE6463492}" presName="Name8" presStyleCnt="0"/>
      <dgm:spPr/>
    </dgm:pt>
    <dgm:pt modelId="{F974E34E-B138-4F8E-9972-B36E3349B03E}" type="pres">
      <dgm:prSet presAssocID="{42DFAF75-3227-4EBF-BD08-BA7CE6463492}" presName="level" presStyleLbl="node1" presStyleIdx="3" presStyleCnt="4" custScaleY="39665">
        <dgm:presLayoutVars>
          <dgm:chMax val="1"/>
          <dgm:bulletEnabled val="1"/>
        </dgm:presLayoutVars>
      </dgm:prSet>
      <dgm:spPr/>
    </dgm:pt>
    <dgm:pt modelId="{994175A0-4015-4EC8-BC83-6FA65A0CA905}" type="pres">
      <dgm:prSet presAssocID="{42DFAF75-3227-4EBF-BD08-BA7CE646349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6D3BB0B-0375-483D-9F86-557F61D1C775}" type="presOf" srcId="{42DFAF75-3227-4EBF-BD08-BA7CE6463492}" destId="{F974E34E-B138-4F8E-9972-B36E3349B03E}" srcOrd="0" destOrd="0" presId="urn:microsoft.com/office/officeart/2005/8/layout/pyramid1"/>
    <dgm:cxn modelId="{04CDF413-03C6-4FEF-A6F7-02031F7D4639}" type="presOf" srcId="{1A60985F-82BD-409F-AAE8-8080FAEE96B0}" destId="{637267CD-F0E3-4A43-8AEB-FFADDAAE667C}" srcOrd="1" destOrd="0" presId="urn:microsoft.com/office/officeart/2005/8/layout/pyramid1"/>
    <dgm:cxn modelId="{469B7B31-E7BF-4039-A673-5EF0B536ABE7}" type="presOf" srcId="{42DFAF75-3227-4EBF-BD08-BA7CE6463492}" destId="{994175A0-4015-4EC8-BC83-6FA65A0CA905}" srcOrd="1" destOrd="0" presId="urn:microsoft.com/office/officeart/2005/8/layout/pyramid1"/>
    <dgm:cxn modelId="{18B7D033-BF97-4FA1-8439-AA22F8FFF4B6}" srcId="{FB326EAA-370A-4001-92F5-360F7388381F}" destId="{DA3C764F-860C-4741-98AF-43DB04FB9E2B}" srcOrd="1" destOrd="0" parTransId="{6D12264C-20FD-4A16-8ED2-9C3BAEEC7C57}" sibTransId="{B5619617-6E98-4922-8448-FC0ECA4D56BE}"/>
    <dgm:cxn modelId="{04744360-C0E8-49D1-9231-6722598098D4}" type="presOf" srcId="{DA3C764F-860C-4741-98AF-43DB04FB9E2B}" destId="{CC33B197-FE98-4C23-982E-1C4BC104079D}" srcOrd="1" destOrd="0" presId="urn:microsoft.com/office/officeart/2005/8/layout/pyramid1"/>
    <dgm:cxn modelId="{07AF587B-3C01-4617-B5B9-75AFFE5B019F}" type="presOf" srcId="{CC396593-62BA-410C-8B63-C10376A7F540}" destId="{7194DEB8-B3F0-40B1-B741-B82C5A00AEC5}" srcOrd="0" destOrd="0" presId="urn:microsoft.com/office/officeart/2005/8/layout/pyramid1"/>
    <dgm:cxn modelId="{71D99E86-EB9A-4DCC-91C2-93916DCEACF8}" srcId="{FB326EAA-370A-4001-92F5-360F7388381F}" destId="{1A60985F-82BD-409F-AAE8-8080FAEE96B0}" srcOrd="0" destOrd="0" parTransId="{BA5FE476-0CDF-4419-A728-31F42704F34B}" sibTransId="{74A8A6AE-374E-40F0-AE55-56B25025F1EC}"/>
    <dgm:cxn modelId="{6ED7549A-EEC9-47FC-BEAE-FA8CD0A19D61}" type="presOf" srcId="{1A60985F-82BD-409F-AAE8-8080FAEE96B0}" destId="{B7BE3DFA-0020-4DE5-A1A6-479D81225589}" srcOrd="0" destOrd="0" presId="urn:microsoft.com/office/officeart/2005/8/layout/pyramid1"/>
    <dgm:cxn modelId="{39EE5BCF-C235-4B75-8DC9-6B0A59BCD89A}" type="presOf" srcId="{DA3C764F-860C-4741-98AF-43DB04FB9E2B}" destId="{28050AF1-3147-4C2D-9BF0-C1EC106FB059}" srcOrd="0" destOrd="0" presId="urn:microsoft.com/office/officeart/2005/8/layout/pyramid1"/>
    <dgm:cxn modelId="{D8D5EEE5-00FD-447E-B9B2-BB14A1E8E3D8}" type="presOf" srcId="{FB326EAA-370A-4001-92F5-360F7388381F}" destId="{D351724E-C6CA-4E4C-A32D-E1719922D29F}" srcOrd="0" destOrd="0" presId="urn:microsoft.com/office/officeart/2005/8/layout/pyramid1"/>
    <dgm:cxn modelId="{B55F42EE-DB2F-4766-9443-68B3C3D14DFE}" srcId="{FB326EAA-370A-4001-92F5-360F7388381F}" destId="{CC396593-62BA-410C-8B63-C10376A7F540}" srcOrd="2" destOrd="0" parTransId="{DBC2B607-45A4-400D-8098-98AA306AC700}" sibTransId="{544C54F8-8787-4317-9CFF-7D56B4C57F9F}"/>
    <dgm:cxn modelId="{7DEDDAF1-7EA2-47E1-9B91-CF95A24DC8E5}" srcId="{FB326EAA-370A-4001-92F5-360F7388381F}" destId="{42DFAF75-3227-4EBF-BD08-BA7CE6463492}" srcOrd="3" destOrd="0" parTransId="{2506EBA7-14E3-412F-9460-36177CB440AA}" sibTransId="{51B4B3E8-C86A-4C94-B6BA-A4E88EBAF421}"/>
    <dgm:cxn modelId="{6A722EFE-4AFB-477E-8D94-FECFB1B877AD}" type="presOf" srcId="{CC396593-62BA-410C-8B63-C10376A7F540}" destId="{DD5AFFD6-5C9D-4DD2-A406-CA76777A0F39}" srcOrd="1" destOrd="0" presId="urn:microsoft.com/office/officeart/2005/8/layout/pyramid1"/>
    <dgm:cxn modelId="{9F5260F7-3D41-4F0E-B3E3-48CFC58A7B92}" type="presParOf" srcId="{D351724E-C6CA-4E4C-A32D-E1719922D29F}" destId="{D9B5CD23-AA12-41CD-BFA4-E8BE2D6799A5}" srcOrd="0" destOrd="0" presId="urn:microsoft.com/office/officeart/2005/8/layout/pyramid1"/>
    <dgm:cxn modelId="{43D5FBA7-09EB-46CC-9680-8E0D21373C78}" type="presParOf" srcId="{D9B5CD23-AA12-41CD-BFA4-E8BE2D6799A5}" destId="{B7BE3DFA-0020-4DE5-A1A6-479D81225589}" srcOrd="0" destOrd="0" presId="urn:microsoft.com/office/officeart/2005/8/layout/pyramid1"/>
    <dgm:cxn modelId="{D2FB00F6-6500-4A34-80C2-B58AAE8A49FF}" type="presParOf" srcId="{D9B5CD23-AA12-41CD-BFA4-E8BE2D6799A5}" destId="{637267CD-F0E3-4A43-8AEB-FFADDAAE667C}" srcOrd="1" destOrd="0" presId="urn:microsoft.com/office/officeart/2005/8/layout/pyramid1"/>
    <dgm:cxn modelId="{B0341B98-AA70-4C4C-804F-5FAB99245D76}" type="presParOf" srcId="{D351724E-C6CA-4E4C-A32D-E1719922D29F}" destId="{B33EE5BE-CB43-4EEB-9A4A-5D29FF74CF03}" srcOrd="1" destOrd="0" presId="urn:microsoft.com/office/officeart/2005/8/layout/pyramid1"/>
    <dgm:cxn modelId="{FB8C0CA2-D279-4FA8-904E-53ECD537D502}" type="presParOf" srcId="{B33EE5BE-CB43-4EEB-9A4A-5D29FF74CF03}" destId="{28050AF1-3147-4C2D-9BF0-C1EC106FB059}" srcOrd="0" destOrd="0" presId="urn:microsoft.com/office/officeart/2005/8/layout/pyramid1"/>
    <dgm:cxn modelId="{4F8CDC54-64A6-4DFA-A8D7-53C9BADEFC63}" type="presParOf" srcId="{B33EE5BE-CB43-4EEB-9A4A-5D29FF74CF03}" destId="{CC33B197-FE98-4C23-982E-1C4BC104079D}" srcOrd="1" destOrd="0" presId="urn:microsoft.com/office/officeart/2005/8/layout/pyramid1"/>
    <dgm:cxn modelId="{CC7BAA9E-7517-4580-B926-3DF73165FFB7}" type="presParOf" srcId="{D351724E-C6CA-4E4C-A32D-E1719922D29F}" destId="{26B40E53-FDD3-4DF6-B073-0765DB0D6106}" srcOrd="2" destOrd="0" presId="urn:microsoft.com/office/officeart/2005/8/layout/pyramid1"/>
    <dgm:cxn modelId="{90B0895E-2F1B-45EE-B31C-A07644910929}" type="presParOf" srcId="{26B40E53-FDD3-4DF6-B073-0765DB0D6106}" destId="{7194DEB8-B3F0-40B1-B741-B82C5A00AEC5}" srcOrd="0" destOrd="0" presId="urn:microsoft.com/office/officeart/2005/8/layout/pyramid1"/>
    <dgm:cxn modelId="{BC15D743-4512-482D-926E-35FFF9A08200}" type="presParOf" srcId="{26B40E53-FDD3-4DF6-B073-0765DB0D6106}" destId="{DD5AFFD6-5C9D-4DD2-A406-CA76777A0F39}" srcOrd="1" destOrd="0" presId="urn:microsoft.com/office/officeart/2005/8/layout/pyramid1"/>
    <dgm:cxn modelId="{E89E028A-34C7-4DC1-ADA3-406468A39FCD}" type="presParOf" srcId="{D351724E-C6CA-4E4C-A32D-E1719922D29F}" destId="{15F0AF78-AB57-47FC-8424-C36695C2BB6C}" srcOrd="3" destOrd="0" presId="urn:microsoft.com/office/officeart/2005/8/layout/pyramid1"/>
    <dgm:cxn modelId="{CD4F8979-5A73-41BA-90AD-D45F532D0327}" type="presParOf" srcId="{15F0AF78-AB57-47FC-8424-C36695C2BB6C}" destId="{F974E34E-B138-4F8E-9972-B36E3349B03E}" srcOrd="0" destOrd="0" presId="urn:microsoft.com/office/officeart/2005/8/layout/pyramid1"/>
    <dgm:cxn modelId="{B5CC0B5A-CF4E-4EF6-8BDB-4D79871CC242}" type="presParOf" srcId="{15F0AF78-AB57-47FC-8424-C36695C2BB6C}" destId="{994175A0-4015-4EC8-BC83-6FA65A0CA90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CFB895-1F80-284F-A474-8553DB256320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3F13DC3D-D246-ED46-A084-5321EC7A2ABD}">
      <dgm:prSet phldrT="[Text]"/>
      <dgm:spPr/>
      <dgm:t>
        <a:bodyPr/>
        <a:lstStyle/>
        <a:p>
          <a:r>
            <a:rPr lang="cs-CZ" b="1" dirty="0">
              <a:highlight>
                <a:srgbClr val="00FF00"/>
              </a:highlight>
            </a:rPr>
            <a:t>KOMPLEXNOST POHYBU</a:t>
          </a:r>
        </a:p>
      </dgm:t>
    </dgm:pt>
    <dgm:pt modelId="{239B984F-04EB-2547-B491-E2B20D1A9FF7}" type="parTrans" cxnId="{68AF2E1A-57DF-6245-9C43-A896921C7D55}">
      <dgm:prSet/>
      <dgm:spPr/>
      <dgm:t>
        <a:bodyPr/>
        <a:lstStyle/>
        <a:p>
          <a:endParaRPr lang="cs-CZ"/>
        </a:p>
      </dgm:t>
    </dgm:pt>
    <dgm:pt modelId="{D3A1C35A-D38D-D041-A23F-9B5A03F9BC29}" type="sibTrans" cxnId="{68AF2E1A-57DF-6245-9C43-A896921C7D55}">
      <dgm:prSet/>
      <dgm:spPr/>
      <dgm:t>
        <a:bodyPr/>
        <a:lstStyle/>
        <a:p>
          <a:endParaRPr lang="cs-CZ"/>
        </a:p>
      </dgm:t>
    </dgm:pt>
    <dgm:pt modelId="{2CEF18F4-FCEA-B043-AF83-90AB80AFE9AD}">
      <dgm:prSet phldrT="[Text]"/>
      <dgm:spPr/>
      <dgm:t>
        <a:bodyPr/>
        <a:lstStyle/>
        <a:p>
          <a:r>
            <a:rPr lang="cs-CZ" b="1" dirty="0">
              <a:highlight>
                <a:srgbClr val="C0C0C0"/>
              </a:highlight>
            </a:rPr>
            <a:t>PARAMETRY ZÁTĚŽE</a:t>
          </a:r>
        </a:p>
      </dgm:t>
    </dgm:pt>
    <dgm:pt modelId="{17E10972-C3DA-3242-8B40-AC92B66BD4D0}" type="parTrans" cxnId="{4A9A487A-3B80-1D41-954F-A7F8EF7C76B7}">
      <dgm:prSet/>
      <dgm:spPr/>
      <dgm:t>
        <a:bodyPr/>
        <a:lstStyle/>
        <a:p>
          <a:endParaRPr lang="cs-CZ"/>
        </a:p>
      </dgm:t>
    </dgm:pt>
    <dgm:pt modelId="{366550F5-4F7B-9247-8E15-535375B4A058}" type="sibTrans" cxnId="{4A9A487A-3B80-1D41-954F-A7F8EF7C76B7}">
      <dgm:prSet/>
      <dgm:spPr/>
      <dgm:t>
        <a:bodyPr/>
        <a:lstStyle/>
        <a:p>
          <a:endParaRPr lang="cs-CZ"/>
        </a:p>
      </dgm:t>
    </dgm:pt>
    <dgm:pt modelId="{76D583EE-D56F-C747-9DDE-FF0A4AEC2A2A}">
      <dgm:prSet phldrT="[Text]"/>
      <dgm:spPr/>
      <dgm:t>
        <a:bodyPr/>
        <a:lstStyle/>
        <a:p>
          <a:r>
            <a:rPr lang="cs-CZ" b="1" dirty="0">
              <a:highlight>
                <a:srgbClr val="FFFF00"/>
              </a:highlight>
            </a:rPr>
            <a:t>SOUTĚŽIVOST A EMOCE</a:t>
          </a:r>
        </a:p>
      </dgm:t>
    </dgm:pt>
    <dgm:pt modelId="{76495267-3F9B-5849-A84C-BBC323F15867}" type="parTrans" cxnId="{C5B3CA30-C6AD-184A-B075-496AB2EC9224}">
      <dgm:prSet/>
      <dgm:spPr/>
      <dgm:t>
        <a:bodyPr/>
        <a:lstStyle/>
        <a:p>
          <a:endParaRPr lang="cs-CZ"/>
        </a:p>
      </dgm:t>
    </dgm:pt>
    <dgm:pt modelId="{8E75AD02-2150-0943-BA9F-3439EF533228}" type="sibTrans" cxnId="{C5B3CA30-C6AD-184A-B075-496AB2EC9224}">
      <dgm:prSet/>
      <dgm:spPr/>
      <dgm:t>
        <a:bodyPr/>
        <a:lstStyle/>
        <a:p>
          <a:endParaRPr lang="cs-CZ"/>
        </a:p>
      </dgm:t>
    </dgm:pt>
    <dgm:pt modelId="{CBACD816-F315-A841-A65B-D11717DBF282}">
      <dgm:prSet/>
      <dgm:spPr/>
      <dgm:t>
        <a:bodyPr/>
        <a:lstStyle/>
        <a:p>
          <a:r>
            <a:rPr lang="cs-CZ" b="1" dirty="0">
              <a:highlight>
                <a:srgbClr val="00FFFF"/>
              </a:highlight>
            </a:rPr>
            <a:t>PROPOJENOST S DOVEDNOSTMI</a:t>
          </a:r>
        </a:p>
      </dgm:t>
    </dgm:pt>
    <dgm:pt modelId="{53523100-75C6-8649-8BB1-6525420478D9}" type="parTrans" cxnId="{564A36F7-B362-8740-A53B-DFA4D691D8FD}">
      <dgm:prSet/>
      <dgm:spPr/>
      <dgm:t>
        <a:bodyPr/>
        <a:lstStyle/>
        <a:p>
          <a:endParaRPr lang="cs-CZ"/>
        </a:p>
      </dgm:t>
    </dgm:pt>
    <dgm:pt modelId="{D32831F0-A54C-CD4C-8F01-2922E0307874}" type="sibTrans" cxnId="{564A36F7-B362-8740-A53B-DFA4D691D8FD}">
      <dgm:prSet/>
      <dgm:spPr/>
      <dgm:t>
        <a:bodyPr/>
        <a:lstStyle/>
        <a:p>
          <a:endParaRPr lang="cs-CZ"/>
        </a:p>
      </dgm:t>
    </dgm:pt>
    <dgm:pt modelId="{6729D5CA-5FCC-6C43-B65F-2EAAA01FB7D0}">
      <dgm:prSet/>
      <dgm:spPr/>
      <dgm:t>
        <a:bodyPr/>
        <a:lstStyle/>
        <a:p>
          <a:r>
            <a:rPr lang="cs-CZ" b="1" dirty="0">
              <a:highlight>
                <a:srgbClr val="FF00FF"/>
              </a:highlight>
            </a:rPr>
            <a:t>PRAVIDELNOST</a:t>
          </a:r>
        </a:p>
      </dgm:t>
    </dgm:pt>
    <dgm:pt modelId="{96B8B2A1-1DF5-4945-8804-EBD87C4455EE}" type="parTrans" cxnId="{E9162C62-86F1-474A-9367-D5E9F1CDE5D0}">
      <dgm:prSet/>
      <dgm:spPr/>
      <dgm:t>
        <a:bodyPr/>
        <a:lstStyle/>
        <a:p>
          <a:endParaRPr lang="cs-CZ"/>
        </a:p>
      </dgm:t>
    </dgm:pt>
    <dgm:pt modelId="{AC5C285C-E330-034D-B724-F3343D6BC0AF}" type="sibTrans" cxnId="{E9162C62-86F1-474A-9367-D5E9F1CDE5D0}">
      <dgm:prSet/>
      <dgm:spPr/>
      <dgm:t>
        <a:bodyPr/>
        <a:lstStyle/>
        <a:p>
          <a:endParaRPr lang="cs-CZ"/>
        </a:p>
      </dgm:t>
    </dgm:pt>
    <dgm:pt modelId="{088296DB-D280-224C-8095-F92931F62C0E}" type="pres">
      <dgm:prSet presAssocID="{7DCFB895-1F80-284F-A474-8553DB256320}" presName="compositeShape" presStyleCnt="0">
        <dgm:presLayoutVars>
          <dgm:chMax val="7"/>
          <dgm:dir/>
          <dgm:resizeHandles val="exact"/>
        </dgm:presLayoutVars>
      </dgm:prSet>
      <dgm:spPr/>
    </dgm:pt>
    <dgm:pt modelId="{03DDE53D-84A6-B84A-8FBC-0CAF6276EB35}" type="pres">
      <dgm:prSet presAssocID="{3F13DC3D-D246-ED46-A084-5321EC7A2ABD}" presName="circ1" presStyleLbl="vennNode1" presStyleIdx="0" presStyleCnt="5"/>
      <dgm:spPr>
        <a:solidFill>
          <a:schemeClr val="accent6">
            <a:lumMod val="75000"/>
            <a:alpha val="50000"/>
          </a:schemeClr>
        </a:solidFill>
      </dgm:spPr>
    </dgm:pt>
    <dgm:pt modelId="{EA143411-3339-D44F-9F71-9506A9DC223A}" type="pres">
      <dgm:prSet presAssocID="{3F13DC3D-D246-ED46-A084-5321EC7A2A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D71E20A-2287-5944-9DBF-037887968688}" type="pres">
      <dgm:prSet presAssocID="{CBACD816-F315-A841-A65B-D11717DBF282}" presName="circ2" presStyleLbl="vennNode1" presStyleIdx="1" presStyleCnt="5"/>
      <dgm:spPr>
        <a:solidFill>
          <a:schemeClr val="accent1">
            <a:lumMod val="75000"/>
            <a:alpha val="50000"/>
          </a:schemeClr>
        </a:solidFill>
      </dgm:spPr>
    </dgm:pt>
    <dgm:pt modelId="{218A2DEB-2737-1E46-938E-7E40C1C55A00}" type="pres">
      <dgm:prSet presAssocID="{CBACD816-F315-A841-A65B-D11717DBF28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553B527-05C0-844A-BE52-94DAAD5D8CFB}" type="pres">
      <dgm:prSet presAssocID="{6729D5CA-5FCC-6C43-B65F-2EAAA01FB7D0}" presName="circ3" presStyleLbl="vennNode1" presStyleIdx="2" presStyleCnt="5"/>
      <dgm:spPr>
        <a:solidFill>
          <a:srgbClr val="FF99FF">
            <a:alpha val="50000"/>
          </a:srgbClr>
        </a:solidFill>
      </dgm:spPr>
    </dgm:pt>
    <dgm:pt modelId="{31F77483-69CF-5946-AAC9-86A29B00F7A6}" type="pres">
      <dgm:prSet presAssocID="{6729D5CA-5FCC-6C43-B65F-2EAAA01FB7D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CE6076B-4BC9-8449-BD75-88FFC05F3B3B}" type="pres">
      <dgm:prSet presAssocID="{2CEF18F4-FCEA-B043-AF83-90AB80AFE9AD}" presName="circ4" presStyleLbl="vennNode1" presStyleIdx="3" presStyleCnt="5"/>
      <dgm:spPr>
        <a:solidFill>
          <a:schemeClr val="tx2">
            <a:lumMod val="75000"/>
            <a:alpha val="50000"/>
          </a:schemeClr>
        </a:solidFill>
      </dgm:spPr>
    </dgm:pt>
    <dgm:pt modelId="{6CF74D6F-4FCD-DD48-85C3-6ADF0D735718}" type="pres">
      <dgm:prSet presAssocID="{2CEF18F4-FCEA-B043-AF83-90AB80AFE9A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A5AFDB5-2782-E54B-B8F3-4C11CF15556D}" type="pres">
      <dgm:prSet presAssocID="{76D583EE-D56F-C747-9DDE-FF0A4AEC2A2A}" presName="circ5" presStyleLbl="vennNode1" presStyleIdx="4" presStyleCnt="5"/>
      <dgm:spPr>
        <a:solidFill>
          <a:srgbClr val="FFFF00">
            <a:alpha val="50000"/>
          </a:srgbClr>
        </a:solidFill>
      </dgm:spPr>
    </dgm:pt>
    <dgm:pt modelId="{0182A319-0870-B54C-B796-A2BCDD4E6E51}" type="pres">
      <dgm:prSet presAssocID="{76D583EE-D56F-C747-9DDE-FF0A4AEC2A2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B118A00-BCC7-C341-AFEF-21D860E71E8E}" type="presOf" srcId="{7DCFB895-1F80-284F-A474-8553DB256320}" destId="{088296DB-D280-224C-8095-F92931F62C0E}" srcOrd="0" destOrd="0" presId="urn:microsoft.com/office/officeart/2005/8/layout/venn1"/>
    <dgm:cxn modelId="{68AF2E1A-57DF-6245-9C43-A896921C7D55}" srcId="{7DCFB895-1F80-284F-A474-8553DB256320}" destId="{3F13DC3D-D246-ED46-A084-5321EC7A2ABD}" srcOrd="0" destOrd="0" parTransId="{239B984F-04EB-2547-B491-E2B20D1A9FF7}" sibTransId="{D3A1C35A-D38D-D041-A23F-9B5A03F9BC29}"/>
    <dgm:cxn modelId="{C5B3CA30-C6AD-184A-B075-496AB2EC9224}" srcId="{7DCFB895-1F80-284F-A474-8553DB256320}" destId="{76D583EE-D56F-C747-9DDE-FF0A4AEC2A2A}" srcOrd="4" destOrd="0" parTransId="{76495267-3F9B-5849-A84C-BBC323F15867}" sibTransId="{8E75AD02-2150-0943-BA9F-3439EF533228}"/>
    <dgm:cxn modelId="{E9162C62-86F1-474A-9367-D5E9F1CDE5D0}" srcId="{7DCFB895-1F80-284F-A474-8553DB256320}" destId="{6729D5CA-5FCC-6C43-B65F-2EAAA01FB7D0}" srcOrd="2" destOrd="0" parTransId="{96B8B2A1-1DF5-4945-8804-EBD87C4455EE}" sibTransId="{AC5C285C-E330-034D-B724-F3343D6BC0AF}"/>
    <dgm:cxn modelId="{5CCC254C-76D2-104E-BE1B-8334948E962A}" type="presOf" srcId="{CBACD816-F315-A841-A65B-D11717DBF282}" destId="{218A2DEB-2737-1E46-938E-7E40C1C55A00}" srcOrd="0" destOrd="0" presId="urn:microsoft.com/office/officeart/2005/8/layout/venn1"/>
    <dgm:cxn modelId="{8C849151-0F59-0347-8A25-52293ED5058D}" type="presOf" srcId="{3F13DC3D-D246-ED46-A084-5321EC7A2ABD}" destId="{EA143411-3339-D44F-9F71-9506A9DC223A}" srcOrd="0" destOrd="0" presId="urn:microsoft.com/office/officeart/2005/8/layout/venn1"/>
    <dgm:cxn modelId="{4A9A487A-3B80-1D41-954F-A7F8EF7C76B7}" srcId="{7DCFB895-1F80-284F-A474-8553DB256320}" destId="{2CEF18F4-FCEA-B043-AF83-90AB80AFE9AD}" srcOrd="3" destOrd="0" parTransId="{17E10972-C3DA-3242-8B40-AC92B66BD4D0}" sibTransId="{366550F5-4F7B-9247-8E15-535375B4A058}"/>
    <dgm:cxn modelId="{CC42D881-29AF-F748-B841-968703AA6DE2}" type="presOf" srcId="{2CEF18F4-FCEA-B043-AF83-90AB80AFE9AD}" destId="{6CF74D6F-4FCD-DD48-85C3-6ADF0D735718}" srcOrd="0" destOrd="0" presId="urn:microsoft.com/office/officeart/2005/8/layout/venn1"/>
    <dgm:cxn modelId="{2C8A3CA9-9122-704C-81D2-D63405B0A984}" type="presOf" srcId="{6729D5CA-5FCC-6C43-B65F-2EAAA01FB7D0}" destId="{31F77483-69CF-5946-AAC9-86A29B00F7A6}" srcOrd="0" destOrd="0" presId="urn:microsoft.com/office/officeart/2005/8/layout/venn1"/>
    <dgm:cxn modelId="{EA8753CF-F8CD-1D49-A08B-411D288E49CE}" type="presOf" srcId="{76D583EE-D56F-C747-9DDE-FF0A4AEC2A2A}" destId="{0182A319-0870-B54C-B796-A2BCDD4E6E51}" srcOrd="0" destOrd="0" presId="urn:microsoft.com/office/officeart/2005/8/layout/venn1"/>
    <dgm:cxn modelId="{564A36F7-B362-8740-A53B-DFA4D691D8FD}" srcId="{7DCFB895-1F80-284F-A474-8553DB256320}" destId="{CBACD816-F315-A841-A65B-D11717DBF282}" srcOrd="1" destOrd="0" parTransId="{53523100-75C6-8649-8BB1-6525420478D9}" sibTransId="{D32831F0-A54C-CD4C-8F01-2922E0307874}"/>
    <dgm:cxn modelId="{917771B1-A26E-A44B-80DE-B7DF28277425}" type="presParOf" srcId="{088296DB-D280-224C-8095-F92931F62C0E}" destId="{03DDE53D-84A6-B84A-8FBC-0CAF6276EB35}" srcOrd="0" destOrd="0" presId="urn:microsoft.com/office/officeart/2005/8/layout/venn1"/>
    <dgm:cxn modelId="{26E3FC07-EAE9-9045-8378-E0F3BE92C34A}" type="presParOf" srcId="{088296DB-D280-224C-8095-F92931F62C0E}" destId="{EA143411-3339-D44F-9F71-9506A9DC223A}" srcOrd="1" destOrd="0" presId="urn:microsoft.com/office/officeart/2005/8/layout/venn1"/>
    <dgm:cxn modelId="{27AD332C-1397-C440-9603-10289020C17A}" type="presParOf" srcId="{088296DB-D280-224C-8095-F92931F62C0E}" destId="{6D71E20A-2287-5944-9DBF-037887968688}" srcOrd="2" destOrd="0" presId="urn:microsoft.com/office/officeart/2005/8/layout/venn1"/>
    <dgm:cxn modelId="{3F5A5DBC-C41B-2E42-8A30-ADCBF8222F6D}" type="presParOf" srcId="{088296DB-D280-224C-8095-F92931F62C0E}" destId="{218A2DEB-2737-1E46-938E-7E40C1C55A00}" srcOrd="3" destOrd="0" presId="urn:microsoft.com/office/officeart/2005/8/layout/venn1"/>
    <dgm:cxn modelId="{B1BA38C4-9B95-8F49-A753-9B5F01789329}" type="presParOf" srcId="{088296DB-D280-224C-8095-F92931F62C0E}" destId="{D553B527-05C0-844A-BE52-94DAAD5D8CFB}" srcOrd="4" destOrd="0" presId="urn:microsoft.com/office/officeart/2005/8/layout/venn1"/>
    <dgm:cxn modelId="{C1061E79-ABFA-7844-BE4B-88866FFABC6D}" type="presParOf" srcId="{088296DB-D280-224C-8095-F92931F62C0E}" destId="{31F77483-69CF-5946-AAC9-86A29B00F7A6}" srcOrd="5" destOrd="0" presId="urn:microsoft.com/office/officeart/2005/8/layout/venn1"/>
    <dgm:cxn modelId="{68D7A1F6-ED0C-A14C-8D22-047E8C580FE7}" type="presParOf" srcId="{088296DB-D280-224C-8095-F92931F62C0E}" destId="{ECE6076B-4BC9-8449-BD75-88FFC05F3B3B}" srcOrd="6" destOrd="0" presId="urn:microsoft.com/office/officeart/2005/8/layout/venn1"/>
    <dgm:cxn modelId="{F16BFD60-35CA-344A-8AE6-4200FC6E3BD9}" type="presParOf" srcId="{088296DB-D280-224C-8095-F92931F62C0E}" destId="{6CF74D6F-4FCD-DD48-85C3-6ADF0D735718}" srcOrd="7" destOrd="0" presId="urn:microsoft.com/office/officeart/2005/8/layout/venn1"/>
    <dgm:cxn modelId="{73F5777B-20F6-5B4B-ABA4-590554077140}" type="presParOf" srcId="{088296DB-D280-224C-8095-F92931F62C0E}" destId="{8A5AFDB5-2782-E54B-B8F3-4C11CF15556D}" srcOrd="8" destOrd="0" presId="urn:microsoft.com/office/officeart/2005/8/layout/venn1"/>
    <dgm:cxn modelId="{C074D3EE-60B0-A14E-AB2E-CF25FF85D9A4}" type="presParOf" srcId="{088296DB-D280-224C-8095-F92931F62C0E}" destId="{0182A319-0870-B54C-B796-A2BCDD4E6E51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9FD99-8A53-4F59-8B82-709742B39B0A}">
      <dsp:nvSpPr>
        <dsp:cNvPr id="0" name=""/>
        <dsp:cNvSpPr/>
      </dsp:nvSpPr>
      <dsp:spPr>
        <a:xfrm>
          <a:off x="523" y="0"/>
          <a:ext cx="12191476" cy="1325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9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MOTORICKÉ</a:t>
          </a:r>
          <a:r>
            <a:rPr lang="cs-CZ" sz="5900" kern="1200" dirty="0"/>
            <a:t> </a:t>
          </a:r>
          <a:r>
            <a:rPr lang="cs-CZ" sz="59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SCHOPNOSTI</a:t>
          </a:r>
          <a:endParaRPr lang="cs-CZ" sz="5900" kern="1200" dirty="0"/>
        </a:p>
      </dsp:txBody>
      <dsp:txXfrm>
        <a:off x="39333" y="38810"/>
        <a:ext cx="12113856" cy="1247439"/>
      </dsp:txXfrm>
    </dsp:sp>
    <dsp:sp modelId="{E62E8CD9-F89B-4803-AE42-9C975F89BA8C}">
      <dsp:nvSpPr>
        <dsp:cNvPr id="0" name=""/>
        <dsp:cNvSpPr/>
      </dsp:nvSpPr>
      <dsp:spPr>
        <a:xfrm>
          <a:off x="12194" y="1483535"/>
          <a:ext cx="4132649" cy="1325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KONDIČNÍ</a:t>
          </a:r>
          <a:endParaRPr lang="cs-CZ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(energetické)</a:t>
          </a:r>
        </a:p>
      </dsp:txBody>
      <dsp:txXfrm>
        <a:off x="51004" y="1522345"/>
        <a:ext cx="4055029" cy="1247439"/>
      </dsp:txXfrm>
    </dsp:sp>
    <dsp:sp modelId="{482FF116-22BE-4981-9B8E-02EFE2ABF5A9}">
      <dsp:nvSpPr>
        <dsp:cNvPr id="0" name=""/>
        <dsp:cNvSpPr/>
      </dsp:nvSpPr>
      <dsp:spPr>
        <a:xfrm>
          <a:off x="12294" y="2965281"/>
          <a:ext cx="2462589" cy="1325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VYTRVALOSTNÍ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SCHOPNOSTI</a:t>
          </a:r>
        </a:p>
      </dsp:txBody>
      <dsp:txXfrm>
        <a:off x="51104" y="3004091"/>
        <a:ext cx="2384969" cy="1247439"/>
      </dsp:txXfrm>
    </dsp:sp>
    <dsp:sp modelId="{6062047B-BC70-4333-B35B-983648608689}">
      <dsp:nvSpPr>
        <dsp:cNvPr id="0" name=""/>
        <dsp:cNvSpPr/>
      </dsp:nvSpPr>
      <dsp:spPr>
        <a:xfrm>
          <a:off x="12508" y="4447027"/>
          <a:ext cx="809529" cy="132505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AEROBNÍ VYTRVALOST</a:t>
          </a:r>
        </a:p>
      </dsp:txBody>
      <dsp:txXfrm>
        <a:off x="36218" y="4470737"/>
        <a:ext cx="762109" cy="1277639"/>
      </dsp:txXfrm>
    </dsp:sp>
    <dsp:sp modelId="{0D080339-57B3-4F88-A353-8A560AE615D4}">
      <dsp:nvSpPr>
        <dsp:cNvPr id="0" name=""/>
        <dsp:cNvSpPr/>
      </dsp:nvSpPr>
      <dsp:spPr>
        <a:xfrm>
          <a:off x="838824" y="4447027"/>
          <a:ext cx="809529" cy="132505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ANAEROBNÍ VYTRVALOST</a:t>
          </a:r>
        </a:p>
      </dsp:txBody>
      <dsp:txXfrm>
        <a:off x="862534" y="4470737"/>
        <a:ext cx="762109" cy="1277639"/>
      </dsp:txXfrm>
    </dsp:sp>
    <dsp:sp modelId="{4BE12BA1-8E04-45D9-9B80-370B4EB13516}">
      <dsp:nvSpPr>
        <dsp:cNvPr id="0" name=""/>
        <dsp:cNvSpPr/>
      </dsp:nvSpPr>
      <dsp:spPr>
        <a:xfrm>
          <a:off x="1665139" y="4447027"/>
          <a:ext cx="809529" cy="132505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SILOVÁ VYTRVALOST</a:t>
          </a:r>
        </a:p>
      </dsp:txBody>
      <dsp:txXfrm>
        <a:off x="1688849" y="4470737"/>
        <a:ext cx="762109" cy="1277639"/>
      </dsp:txXfrm>
    </dsp:sp>
    <dsp:sp modelId="{20F6B310-26AA-4842-BEE4-CE87AD59AF79}">
      <dsp:nvSpPr>
        <dsp:cNvPr id="0" name=""/>
        <dsp:cNvSpPr/>
      </dsp:nvSpPr>
      <dsp:spPr>
        <a:xfrm>
          <a:off x="2508685" y="2965281"/>
          <a:ext cx="1636059" cy="1325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SILOVÉ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SCHOPNOSTI</a:t>
          </a:r>
        </a:p>
      </dsp:txBody>
      <dsp:txXfrm>
        <a:off x="2547495" y="3004091"/>
        <a:ext cx="1558439" cy="1247439"/>
      </dsp:txXfrm>
    </dsp:sp>
    <dsp:sp modelId="{614556E6-DCA7-4976-A578-D28406FE4E76}">
      <dsp:nvSpPr>
        <dsp:cNvPr id="0" name=""/>
        <dsp:cNvSpPr/>
      </dsp:nvSpPr>
      <dsp:spPr>
        <a:xfrm>
          <a:off x="2508792" y="4447027"/>
          <a:ext cx="809529" cy="132505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MAXIMÁLNÍ SÍLA</a:t>
          </a:r>
          <a:endParaRPr lang="cs-CZ" sz="1200" kern="1200" dirty="0"/>
        </a:p>
      </dsp:txBody>
      <dsp:txXfrm>
        <a:off x="2532502" y="4470737"/>
        <a:ext cx="762109" cy="1277639"/>
      </dsp:txXfrm>
    </dsp:sp>
    <dsp:sp modelId="{A643BCF6-AB76-4008-83FD-9D97804259E2}">
      <dsp:nvSpPr>
        <dsp:cNvPr id="0" name=""/>
        <dsp:cNvSpPr/>
      </dsp:nvSpPr>
      <dsp:spPr>
        <a:xfrm>
          <a:off x="3335108" y="4447027"/>
          <a:ext cx="809529" cy="132505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RYCHLOSTNÍ SÍLA</a:t>
          </a:r>
          <a:endParaRPr lang="cs-CZ" sz="1200" kern="1200" dirty="0"/>
        </a:p>
      </dsp:txBody>
      <dsp:txXfrm>
        <a:off x="3358818" y="4470737"/>
        <a:ext cx="762109" cy="1277639"/>
      </dsp:txXfrm>
    </dsp:sp>
    <dsp:sp modelId="{9C2D31FF-8490-4DBE-A28B-3225422E62F4}">
      <dsp:nvSpPr>
        <dsp:cNvPr id="0" name=""/>
        <dsp:cNvSpPr/>
      </dsp:nvSpPr>
      <dsp:spPr>
        <a:xfrm>
          <a:off x="4212646" y="1483535"/>
          <a:ext cx="1741290" cy="1325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HYBRIDNÍ</a:t>
          </a:r>
          <a:endParaRPr lang="cs-CZ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(smíšené)</a:t>
          </a:r>
        </a:p>
      </dsp:txBody>
      <dsp:txXfrm>
        <a:off x="4251456" y="1522345"/>
        <a:ext cx="1663670" cy="1247439"/>
      </dsp:txXfrm>
    </dsp:sp>
    <dsp:sp modelId="{58DA25B9-8F01-46AF-A54D-1362442FA1C5}">
      <dsp:nvSpPr>
        <dsp:cNvPr id="0" name=""/>
        <dsp:cNvSpPr/>
      </dsp:nvSpPr>
      <dsp:spPr>
        <a:xfrm>
          <a:off x="4219424" y="2965281"/>
          <a:ext cx="1727733" cy="1325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RYCHLOSTNÍ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SCHOPNOSTI</a:t>
          </a:r>
        </a:p>
      </dsp:txBody>
      <dsp:txXfrm>
        <a:off x="4258234" y="3004091"/>
        <a:ext cx="1650113" cy="1247439"/>
      </dsp:txXfrm>
    </dsp:sp>
    <dsp:sp modelId="{D9B972A7-8514-49A1-A3B5-9D1ABFF66D98}">
      <dsp:nvSpPr>
        <dsp:cNvPr id="0" name=""/>
        <dsp:cNvSpPr/>
      </dsp:nvSpPr>
      <dsp:spPr>
        <a:xfrm>
          <a:off x="4221985" y="4447027"/>
          <a:ext cx="492354" cy="132505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AKČNÍ RYCHLOST</a:t>
          </a:r>
        </a:p>
      </dsp:txBody>
      <dsp:txXfrm>
        <a:off x="4236406" y="4461448"/>
        <a:ext cx="463512" cy="1296217"/>
      </dsp:txXfrm>
    </dsp:sp>
    <dsp:sp modelId="{A7599027-BF59-4FEA-9912-FBDB31B186C4}">
      <dsp:nvSpPr>
        <dsp:cNvPr id="0" name=""/>
        <dsp:cNvSpPr/>
      </dsp:nvSpPr>
      <dsp:spPr>
        <a:xfrm>
          <a:off x="4731126" y="4447027"/>
          <a:ext cx="598342" cy="132505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REAKČNÍ RYCHLOST</a:t>
          </a:r>
        </a:p>
      </dsp:txBody>
      <dsp:txXfrm>
        <a:off x="4748651" y="4464552"/>
        <a:ext cx="563292" cy="1290009"/>
      </dsp:txXfrm>
    </dsp:sp>
    <dsp:sp modelId="{E3141D0D-A6A2-41AC-8B9A-01F3B80A7B3B}">
      <dsp:nvSpPr>
        <dsp:cNvPr id="0" name=""/>
        <dsp:cNvSpPr/>
      </dsp:nvSpPr>
      <dsp:spPr>
        <a:xfrm>
          <a:off x="5346254" y="4447027"/>
          <a:ext cx="598342" cy="132505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MAXIMÁLNÍ RYCHLOST</a:t>
          </a:r>
        </a:p>
      </dsp:txBody>
      <dsp:txXfrm>
        <a:off x="5363779" y="4464552"/>
        <a:ext cx="563292" cy="1290009"/>
      </dsp:txXfrm>
    </dsp:sp>
    <dsp:sp modelId="{74DD5ED3-5F02-4015-BDBF-C68DE55B2FAF}">
      <dsp:nvSpPr>
        <dsp:cNvPr id="0" name=""/>
        <dsp:cNvSpPr/>
      </dsp:nvSpPr>
      <dsp:spPr>
        <a:xfrm>
          <a:off x="6021738" y="1483535"/>
          <a:ext cx="6158067" cy="1325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KOORDINAČNÍ</a:t>
          </a:r>
          <a:endParaRPr lang="cs-CZ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(informační)</a:t>
          </a:r>
        </a:p>
      </dsp:txBody>
      <dsp:txXfrm>
        <a:off x="6060548" y="1522345"/>
        <a:ext cx="6080447" cy="1247439"/>
      </dsp:txXfrm>
    </dsp:sp>
    <dsp:sp modelId="{F932D129-D7DA-4913-A8BA-E328A30257AD}">
      <dsp:nvSpPr>
        <dsp:cNvPr id="0" name=""/>
        <dsp:cNvSpPr/>
      </dsp:nvSpPr>
      <dsp:spPr>
        <a:xfrm>
          <a:off x="6091235" y="2977807"/>
          <a:ext cx="4414755" cy="1325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NESPECIFICKÁ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(pohybová)</a:t>
          </a:r>
        </a:p>
      </dsp:txBody>
      <dsp:txXfrm>
        <a:off x="6130045" y="3016617"/>
        <a:ext cx="4337135" cy="1247439"/>
      </dsp:txXfrm>
    </dsp:sp>
    <dsp:sp modelId="{8381F10D-56B4-4ABA-AEE0-4170AFF5B83A}">
      <dsp:nvSpPr>
        <dsp:cNvPr id="0" name=""/>
        <dsp:cNvSpPr/>
      </dsp:nvSpPr>
      <dsp:spPr>
        <a:xfrm>
          <a:off x="6128593" y="4448816"/>
          <a:ext cx="803226" cy="132505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REAKČNÍ</a:t>
          </a:r>
          <a:endParaRPr lang="cs-CZ" sz="1200" kern="1200" dirty="0"/>
        </a:p>
      </dsp:txBody>
      <dsp:txXfrm>
        <a:off x="6152119" y="4472342"/>
        <a:ext cx="756174" cy="1278007"/>
      </dsp:txXfrm>
    </dsp:sp>
    <dsp:sp modelId="{FCA42C8D-CDF6-4B46-AD9F-6CF5054F3BFA}">
      <dsp:nvSpPr>
        <dsp:cNvPr id="0" name=""/>
        <dsp:cNvSpPr/>
      </dsp:nvSpPr>
      <dsp:spPr>
        <a:xfrm>
          <a:off x="7042391" y="4448816"/>
          <a:ext cx="803226" cy="132505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RYTMICKÁ</a:t>
          </a:r>
          <a:endParaRPr lang="cs-CZ" sz="1200" kern="1200" dirty="0"/>
        </a:p>
      </dsp:txBody>
      <dsp:txXfrm>
        <a:off x="7065917" y="4472342"/>
        <a:ext cx="756174" cy="1278007"/>
      </dsp:txXfrm>
    </dsp:sp>
    <dsp:sp modelId="{0A025ADA-FA47-457D-AB4D-A3C886E157DF}">
      <dsp:nvSpPr>
        <dsp:cNvPr id="0" name=""/>
        <dsp:cNvSpPr/>
      </dsp:nvSpPr>
      <dsp:spPr>
        <a:xfrm>
          <a:off x="7979650" y="4447027"/>
          <a:ext cx="803226" cy="132505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ROVNOVÁHOVÁ</a:t>
          </a:r>
          <a:endParaRPr lang="cs-CZ" sz="1200" kern="1200" dirty="0"/>
        </a:p>
      </dsp:txBody>
      <dsp:txXfrm>
        <a:off x="8003176" y="4470553"/>
        <a:ext cx="756174" cy="1278007"/>
      </dsp:txXfrm>
    </dsp:sp>
    <dsp:sp modelId="{792FB54B-F6A7-4122-83D6-98FDB0AE58E6}">
      <dsp:nvSpPr>
        <dsp:cNvPr id="0" name=""/>
        <dsp:cNvSpPr/>
      </dsp:nvSpPr>
      <dsp:spPr>
        <a:xfrm>
          <a:off x="8799663" y="4447027"/>
          <a:ext cx="803226" cy="132505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ORIENTAČNÍ</a:t>
          </a:r>
          <a:endParaRPr lang="cs-CZ" sz="1200" kern="1200" dirty="0"/>
        </a:p>
      </dsp:txBody>
      <dsp:txXfrm>
        <a:off x="8823189" y="4470553"/>
        <a:ext cx="756174" cy="1278007"/>
      </dsp:txXfrm>
    </dsp:sp>
    <dsp:sp modelId="{6BBF9CAF-26EE-4770-B737-083633A369F5}">
      <dsp:nvSpPr>
        <dsp:cNvPr id="0" name=""/>
        <dsp:cNvSpPr/>
      </dsp:nvSpPr>
      <dsp:spPr>
        <a:xfrm>
          <a:off x="9619675" y="4447027"/>
          <a:ext cx="803226" cy="132505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DIFERENCIAČNÍ</a:t>
          </a:r>
          <a:endParaRPr lang="cs-CZ" sz="1200" kern="1200" dirty="0"/>
        </a:p>
      </dsp:txBody>
      <dsp:txXfrm>
        <a:off x="9643201" y="4470553"/>
        <a:ext cx="756174" cy="1278007"/>
      </dsp:txXfrm>
    </dsp:sp>
    <dsp:sp modelId="{366D8580-DB83-4F15-8F5B-70187B4DD01A}">
      <dsp:nvSpPr>
        <dsp:cNvPr id="0" name=""/>
        <dsp:cNvSpPr/>
      </dsp:nvSpPr>
      <dsp:spPr>
        <a:xfrm>
          <a:off x="10622443" y="2965281"/>
          <a:ext cx="1405213" cy="1325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SPECIFICKÁ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(sportovní zaměření)</a:t>
          </a:r>
        </a:p>
      </dsp:txBody>
      <dsp:txXfrm>
        <a:off x="10661253" y="3004091"/>
        <a:ext cx="1327593" cy="1247439"/>
      </dsp:txXfrm>
    </dsp:sp>
    <dsp:sp modelId="{CEC1E536-BE8B-4824-867F-3FB6EC388B57}">
      <dsp:nvSpPr>
        <dsp:cNvPr id="0" name=""/>
        <dsp:cNvSpPr/>
      </dsp:nvSpPr>
      <dsp:spPr>
        <a:xfrm>
          <a:off x="10923436" y="4447027"/>
          <a:ext cx="803226" cy="132505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FLEXIBILITA</a:t>
          </a:r>
          <a:endParaRPr lang="cs-CZ" sz="1200" kern="1200" dirty="0"/>
        </a:p>
      </dsp:txBody>
      <dsp:txXfrm>
        <a:off x="10946962" y="4470553"/>
        <a:ext cx="756174" cy="1278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E3DFA-0020-4DE5-A1A6-479D81225589}">
      <dsp:nvSpPr>
        <dsp:cNvPr id="0" name=""/>
        <dsp:cNvSpPr/>
      </dsp:nvSpPr>
      <dsp:spPr>
        <a:xfrm>
          <a:off x="3270755" y="0"/>
          <a:ext cx="4544641" cy="2267979"/>
        </a:xfrm>
        <a:prstGeom prst="trapezoid">
          <a:avLst>
            <a:gd name="adj" fmla="val 1001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KOORDINACE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OBRATNOST</a:t>
          </a:r>
        </a:p>
      </dsp:txBody>
      <dsp:txXfrm>
        <a:off x="3270755" y="0"/>
        <a:ext cx="4544641" cy="2267979"/>
      </dsp:txXfrm>
    </dsp:sp>
    <dsp:sp modelId="{28050AF1-3147-4C2D-9BF0-C1EC106FB059}">
      <dsp:nvSpPr>
        <dsp:cNvPr id="0" name=""/>
        <dsp:cNvSpPr/>
      </dsp:nvSpPr>
      <dsp:spPr>
        <a:xfrm>
          <a:off x="2102169" y="2267979"/>
          <a:ext cx="6881813" cy="1166353"/>
        </a:xfrm>
        <a:prstGeom prst="trapezoid">
          <a:avLst>
            <a:gd name="adj" fmla="val 1001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SÍLA</a:t>
          </a:r>
        </a:p>
      </dsp:txBody>
      <dsp:txXfrm>
        <a:off x="3306486" y="2267979"/>
        <a:ext cx="4473178" cy="1166353"/>
      </dsp:txXfrm>
    </dsp:sp>
    <dsp:sp modelId="{7194DEB8-B3F0-40B1-B741-B82C5A00AEC5}">
      <dsp:nvSpPr>
        <dsp:cNvPr id="0" name=""/>
        <dsp:cNvSpPr/>
      </dsp:nvSpPr>
      <dsp:spPr>
        <a:xfrm>
          <a:off x="901315" y="3434333"/>
          <a:ext cx="9283520" cy="1198559"/>
        </a:xfrm>
        <a:prstGeom prst="trapezoid">
          <a:avLst>
            <a:gd name="adj" fmla="val 1001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RYCHLOST</a:t>
          </a:r>
        </a:p>
      </dsp:txBody>
      <dsp:txXfrm>
        <a:off x="2525931" y="3434333"/>
        <a:ext cx="6034288" cy="1198559"/>
      </dsp:txXfrm>
    </dsp:sp>
    <dsp:sp modelId="{F974E34E-B138-4F8E-9972-B36E3349B03E}">
      <dsp:nvSpPr>
        <dsp:cNvPr id="0" name=""/>
        <dsp:cNvSpPr/>
      </dsp:nvSpPr>
      <dsp:spPr>
        <a:xfrm>
          <a:off x="0" y="4632892"/>
          <a:ext cx="11086152" cy="899594"/>
        </a:xfrm>
        <a:prstGeom prst="trapezoid">
          <a:avLst>
            <a:gd name="adj" fmla="val 1001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600" b="1" kern="1200" dirty="0">
              <a:solidFill>
                <a:srgbClr val="FF0000"/>
              </a:solidFill>
            </a:rPr>
            <a:t>VYTRVALOST</a:t>
          </a:r>
        </a:p>
      </dsp:txBody>
      <dsp:txXfrm>
        <a:off x="1940076" y="4632892"/>
        <a:ext cx="7205998" cy="899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DE53D-84A6-B84A-8FBC-0CAF6276EB35}">
      <dsp:nvSpPr>
        <dsp:cNvPr id="0" name=""/>
        <dsp:cNvSpPr/>
      </dsp:nvSpPr>
      <dsp:spPr>
        <a:xfrm>
          <a:off x="4615529" y="1294177"/>
          <a:ext cx="1589340" cy="1589340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143411-3339-D44F-9F71-9506A9DC223A}">
      <dsp:nvSpPr>
        <dsp:cNvPr id="0" name=""/>
        <dsp:cNvSpPr/>
      </dsp:nvSpPr>
      <dsp:spPr>
        <a:xfrm>
          <a:off x="4488382" y="0"/>
          <a:ext cx="1843635" cy="10671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highlight>
                <a:srgbClr val="00FF00"/>
              </a:highlight>
            </a:rPr>
            <a:t>KOMPLEXNOST POHYBU</a:t>
          </a:r>
        </a:p>
      </dsp:txBody>
      <dsp:txXfrm>
        <a:off x="4488382" y="0"/>
        <a:ext cx="1843635" cy="1067128"/>
      </dsp:txXfrm>
    </dsp:sp>
    <dsp:sp modelId="{6D71E20A-2287-5944-9DBF-037887968688}">
      <dsp:nvSpPr>
        <dsp:cNvPr id="0" name=""/>
        <dsp:cNvSpPr/>
      </dsp:nvSpPr>
      <dsp:spPr>
        <a:xfrm>
          <a:off x="5220114" y="1733289"/>
          <a:ext cx="1589340" cy="1589340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18A2DEB-2737-1E46-938E-7E40C1C55A00}">
      <dsp:nvSpPr>
        <dsp:cNvPr id="0" name=""/>
        <dsp:cNvSpPr/>
      </dsp:nvSpPr>
      <dsp:spPr>
        <a:xfrm>
          <a:off x="6935967" y="1407701"/>
          <a:ext cx="1652914" cy="11579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highlight>
                <a:srgbClr val="00FFFF"/>
              </a:highlight>
            </a:rPr>
            <a:t>PROPOJENOST S DOVEDNOSTMI</a:t>
          </a:r>
        </a:p>
      </dsp:txBody>
      <dsp:txXfrm>
        <a:off x="6935967" y="1407701"/>
        <a:ext cx="1652914" cy="1157948"/>
      </dsp:txXfrm>
    </dsp:sp>
    <dsp:sp modelId="{D553B527-05C0-844A-BE52-94DAAD5D8CFB}">
      <dsp:nvSpPr>
        <dsp:cNvPr id="0" name=""/>
        <dsp:cNvSpPr/>
      </dsp:nvSpPr>
      <dsp:spPr>
        <a:xfrm>
          <a:off x="4989342" y="2444406"/>
          <a:ext cx="1589340" cy="1589340"/>
        </a:xfrm>
        <a:prstGeom prst="ellipse">
          <a:avLst/>
        </a:prstGeom>
        <a:solidFill>
          <a:srgbClr val="FF99FF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F77483-69CF-5946-AAC9-86A29B00F7A6}">
      <dsp:nvSpPr>
        <dsp:cNvPr id="0" name=""/>
        <dsp:cNvSpPr/>
      </dsp:nvSpPr>
      <dsp:spPr>
        <a:xfrm>
          <a:off x="6681672" y="3383025"/>
          <a:ext cx="1652914" cy="11579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highlight>
                <a:srgbClr val="FF00FF"/>
              </a:highlight>
            </a:rPr>
            <a:t>PRAVIDELNOST</a:t>
          </a:r>
        </a:p>
      </dsp:txBody>
      <dsp:txXfrm>
        <a:off x="6681672" y="3383025"/>
        <a:ext cx="1652914" cy="1157948"/>
      </dsp:txXfrm>
    </dsp:sp>
    <dsp:sp modelId="{ECE6076B-4BC9-8449-BD75-88FFC05F3B3B}">
      <dsp:nvSpPr>
        <dsp:cNvPr id="0" name=""/>
        <dsp:cNvSpPr/>
      </dsp:nvSpPr>
      <dsp:spPr>
        <a:xfrm>
          <a:off x="4241716" y="2444406"/>
          <a:ext cx="1589340" cy="1589340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F74D6F-4FCD-DD48-85C3-6ADF0D735718}">
      <dsp:nvSpPr>
        <dsp:cNvPr id="0" name=""/>
        <dsp:cNvSpPr/>
      </dsp:nvSpPr>
      <dsp:spPr>
        <a:xfrm>
          <a:off x="2485812" y="3383025"/>
          <a:ext cx="1652914" cy="11579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highlight>
                <a:srgbClr val="C0C0C0"/>
              </a:highlight>
            </a:rPr>
            <a:t>PARAMETRY ZÁTĚŽE</a:t>
          </a:r>
        </a:p>
      </dsp:txBody>
      <dsp:txXfrm>
        <a:off x="2485812" y="3383025"/>
        <a:ext cx="1652914" cy="1157948"/>
      </dsp:txXfrm>
    </dsp:sp>
    <dsp:sp modelId="{8A5AFDB5-2782-E54B-B8F3-4C11CF15556D}">
      <dsp:nvSpPr>
        <dsp:cNvPr id="0" name=""/>
        <dsp:cNvSpPr/>
      </dsp:nvSpPr>
      <dsp:spPr>
        <a:xfrm>
          <a:off x="4010944" y="1733289"/>
          <a:ext cx="1589340" cy="1589340"/>
        </a:xfrm>
        <a:prstGeom prst="ellipse">
          <a:avLst/>
        </a:prstGeom>
        <a:solidFill>
          <a:srgbClr val="FFFF0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82A319-0870-B54C-B796-A2BCDD4E6E51}">
      <dsp:nvSpPr>
        <dsp:cNvPr id="0" name=""/>
        <dsp:cNvSpPr/>
      </dsp:nvSpPr>
      <dsp:spPr>
        <a:xfrm>
          <a:off x="2231518" y="1407701"/>
          <a:ext cx="1652914" cy="11579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highlight>
                <a:srgbClr val="FFFF00"/>
              </a:highlight>
            </a:rPr>
            <a:t>SOUTĚŽIVOST A EMOCE</a:t>
          </a:r>
        </a:p>
      </dsp:txBody>
      <dsp:txXfrm>
        <a:off x="2231518" y="1407701"/>
        <a:ext cx="1652914" cy="1157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32085B0-2124-4D9C-AFC4-2D5C90CE6C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Koncepce sportovní výchovy hráče TJ Sokol Město Touškov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EB47A6-AF5E-4B8C-8C4B-B288D3ABC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6541C-4343-48C6-9657-4B49ACD8349F}" type="datetime1">
              <a:rPr lang="cs-CZ" smtClean="0"/>
              <a:t>10.07.2021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C8FA94-52E1-4FD9-8332-30950799E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A5AE21-1151-4F53-B895-9916985F93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BFE31-0D42-4D5B-884F-C296BECF9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7269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Koncepce sportovní výchovy hráče TJ Sokol Město Touškov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10A3D-F9B5-4DCF-AC62-8CAB2B3DC33C}" type="datetime1">
              <a:rPr lang="cs-CZ" smtClean="0"/>
              <a:t>10.07.2021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58585-010C-4622-AAF3-FAD3EF3B0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3958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B9FE-5E90-45CE-A4B1-D30E4543417D}" type="datetime1">
              <a:rPr lang="cs-CZ" smtClean="0"/>
              <a:t>10.07.2021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69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AA8-E50F-4766-9836-353F531F8AEC}" type="datetime1">
              <a:rPr lang="cs-CZ" smtClean="0"/>
              <a:t>10.07.2021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2765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AA8-E50F-4766-9836-353F531F8AEC}" type="datetime1">
              <a:rPr lang="cs-CZ" smtClean="0"/>
              <a:t>10.07.2021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7902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AA8-E50F-4766-9836-353F531F8AEC}" type="datetime1">
              <a:rPr lang="cs-CZ" smtClean="0"/>
              <a:t>10.07.2021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47094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AA8-E50F-4766-9836-353F531F8AEC}" type="datetime1">
              <a:rPr lang="cs-CZ" smtClean="0"/>
              <a:t>10.07.2021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39013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AA8-E50F-4766-9836-353F531F8AEC}" type="datetime1">
              <a:rPr lang="cs-CZ" smtClean="0"/>
              <a:t>10.07.2021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95104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2328-BAD9-43E6-8E85-1356CFD7D825}" type="datetime1">
              <a:rPr lang="cs-CZ" smtClean="0"/>
              <a:t>10.07.2021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974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B243-2ED6-468C-B74F-E913287FD962}" type="datetime1">
              <a:rPr lang="cs-CZ" smtClean="0"/>
              <a:t>10.07.2021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28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AA8-E50F-4766-9836-353F531F8AEC}" type="datetime1">
              <a:rPr lang="cs-CZ" smtClean="0"/>
              <a:t>10.07.2021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425337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3AA8-E50F-4766-9836-353F531F8AEC}" type="datetime1">
              <a:rPr lang="cs-CZ" smtClean="0"/>
              <a:t>10.07.2021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045067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7038-1CE8-4858-8503-16F8A30D29A8}" type="datetime1">
              <a:rPr lang="cs-CZ" smtClean="0"/>
              <a:t>10.07.2021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53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AACC-B14E-4CAE-882E-D5B9CD1A7537}" type="datetime1">
              <a:rPr lang="cs-CZ" smtClean="0"/>
              <a:t>10.07.2021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F683-6F1B-4061-9F55-1C41DE2C8F4D}" type="datetime1">
              <a:rPr lang="cs-CZ" smtClean="0"/>
              <a:t>10.07.2021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96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254D-E084-4D29-922F-D461D201D8B0}" type="datetime1">
              <a:rPr lang="cs-CZ" smtClean="0"/>
              <a:t>10.07.2021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51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3AA0-C3BC-45D5-B388-4DDFFFD6B015}" type="datetime1">
              <a:rPr lang="cs-CZ" smtClean="0"/>
              <a:t>10.07.2021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8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155C-1142-450E-A3F8-CB196540ED88}" type="datetime1">
              <a:rPr lang="cs-CZ" smtClean="0"/>
              <a:t>10.07.2021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07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5000"/>
                <a:lumOff val="95000"/>
              </a:schemeClr>
            </a:gs>
            <a:gs pos="48000">
              <a:schemeClr val="accent1">
                <a:lumMod val="40000"/>
                <a:lumOff val="60000"/>
              </a:schemeClr>
            </a:gs>
            <a:gs pos="73000">
              <a:schemeClr val="accent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A3AA8-E50F-4766-9836-353F531F8AEC}" type="datetime1">
              <a:rPr lang="cs-CZ" smtClean="0"/>
              <a:t>10.07.2021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28F493-F19A-4191-AC1B-8C93C8789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96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CJ6u0rdgqFd/?igshid=19hsq592esl1m" TargetMode="External"/><Relationship Id="rId2" Type="http://schemas.openxmlformats.org/officeDocument/2006/relationships/hyperlink" Target="https://www.instagram.com/p/CLSCcDHgVOC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kx88RVWajOI" TargetMode="External"/><Relationship Id="rId4" Type="http://schemas.openxmlformats.org/officeDocument/2006/relationships/hyperlink" Target="https://www.instagram.com/p/CKwSExpjGj8/?igshid=heplhju8g1l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fotbal.fcvp@gmail.com" TargetMode="External"/><Relationship Id="rId7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dO6-ffp7uVk" TargetMode="External"/><Relationship Id="rId5" Type="http://schemas.openxmlformats.org/officeDocument/2006/relationships/hyperlink" Target="https://www.youtube.com/watch?v=7Kdl_4Hbl2M&amp;feature=emb_logo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ÚVOD | TJ Sokol M. Touškov">
            <a:extLst>
              <a:ext uri="{FF2B5EF4-FFF2-40B4-BE49-F238E27FC236}">
                <a16:creationId xmlns:a16="http://schemas.microsoft.com/office/drawing/2014/main" id="{EDCA4E52-4D86-491D-936E-99F9C8E0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74" y="649572"/>
            <a:ext cx="3651103" cy="348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BFFB298F-1909-40D7-9743-FAE119F490E5}"/>
              </a:ext>
            </a:extLst>
          </p:cNvPr>
          <p:cNvSpPr txBox="1">
            <a:spLocks/>
          </p:cNvSpPr>
          <p:nvPr/>
        </p:nvSpPr>
        <p:spPr>
          <a:xfrm>
            <a:off x="5838940" y="3649568"/>
            <a:ext cx="6021252" cy="2332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cs-CZ" sz="6300" b="1" spc="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MOTORICKÉ SCHOPNOSTI</a:t>
            </a:r>
            <a:endParaRPr lang="cs-CZ" sz="4000" b="1" spc="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70000"/>
              </a:lnSpc>
            </a:pPr>
            <a:r>
              <a:rPr lang="cs-CZ" sz="4000" b="1" spc="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SENSITIVNÍ OBDOBÍ</a:t>
            </a:r>
            <a:br>
              <a:rPr lang="en-US" sz="5400" b="1" spc="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400" b="1" spc="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D9970F6-7BB8-4664-A3FB-86694C0F26B7}"/>
              </a:ext>
            </a:extLst>
          </p:cNvPr>
          <p:cNvCxnSpPr>
            <a:cxnSpLocks/>
          </p:cNvCxnSpPr>
          <p:nvPr/>
        </p:nvCxnSpPr>
        <p:spPr>
          <a:xfrm>
            <a:off x="6096000" y="5310386"/>
            <a:ext cx="5662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3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ilák">
            <a:extLst>
              <a:ext uri="{FF2B5EF4-FFF2-40B4-BE49-F238E27FC236}">
                <a16:creationId xmlns:a16="http://schemas.microsoft.com/office/drawing/2014/main" id="{3A9642DB-81E1-4A97-9B7C-1CB6EA06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5420">
            <a:off x="2027346" y="3826979"/>
            <a:ext cx="3048000" cy="289560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CF416D6-39B1-49E7-842D-1AE69519E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2693">
            <a:off x="5512982" y="3556589"/>
            <a:ext cx="2049262" cy="3151016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SÍLA - dělení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287700" y="1175119"/>
            <a:ext cx="11086152" cy="295465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									 DRUHY</a:t>
            </a: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STATICKÁ (krytí míče)							vs.				DYNAMICKÁ (autové vhazování)</a:t>
            </a: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BEZ BŘEMENE (skok)							vs.				S BŘEMENEM (s míčem/medicinbalem)</a:t>
            </a: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EXPLOZIVNÍ (výskok)							vs.				VYTRVALOSTNÍ (běh)</a:t>
            </a: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MAXIMÁLNÍ (střela, kop od brány)				vs.				OPAKOVANÁ (přihrávka)</a:t>
            </a: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DOLNÍCH KONČETIN / DK (dřep)				vs.				HORNÍCH KONČETIN / HK (šplh)</a:t>
            </a: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A88C61AB-11A6-40BE-BDB7-7DB31988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5F9021F-393F-4193-A4F0-8DC9C10EC649}"/>
              </a:ext>
            </a:extLst>
          </p:cNvPr>
          <p:cNvSpPr txBox="1"/>
          <p:nvPr/>
        </p:nvSpPr>
        <p:spPr>
          <a:xfrm>
            <a:off x="8166100" y="4432300"/>
            <a:ext cx="3207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Jaký druh síly z těchto variant potřebujeme ke sportu..</a:t>
            </a:r>
          </a:p>
        </p:txBody>
      </p:sp>
      <p:pic>
        <p:nvPicPr>
          <p:cNvPr id="1028" name="Picture 4" descr="Image result for otazník">
            <a:extLst>
              <a:ext uri="{FF2B5EF4-FFF2-40B4-BE49-F238E27FC236}">
                <a16:creationId xmlns:a16="http://schemas.microsoft.com/office/drawing/2014/main" id="{872D3827-E501-4C4B-9A90-CAD390E7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2557">
            <a:off x="9828674" y="4815740"/>
            <a:ext cx="1962144" cy="196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8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ilák">
            <a:extLst>
              <a:ext uri="{FF2B5EF4-FFF2-40B4-BE49-F238E27FC236}">
                <a16:creationId xmlns:a16="http://schemas.microsoft.com/office/drawing/2014/main" id="{3A9642DB-81E1-4A97-9B7C-1CB6EA06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5420">
            <a:off x="2027346" y="3826979"/>
            <a:ext cx="3048000" cy="289560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CF416D6-39B1-49E7-842D-1AE69519E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2693">
            <a:off x="5512982" y="3556589"/>
            <a:ext cx="2049262" cy="3151016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SÍLA - dělení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287700" y="1175119"/>
            <a:ext cx="11086152" cy="295465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									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DRUHY</a:t>
            </a: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STATICKÁ (krytí míče)							vs.				DYNAMICKÁ (autové vhazování)</a:t>
            </a: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BŘEMENE (skok)							vs.				S BŘEMENEM (s míčem/medicinbalem)</a:t>
            </a: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EXPLOZIVNÍ (výskok)							vs.				VYTRVALOSTNÍ (běh)</a:t>
            </a: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MAXIMÁLNÍ (střela, kop od brány)				vs.				OPAKOVANÁ (přihrávka)</a:t>
            </a: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DOLNÍCH KONČETIN / DK (dřep)				vs.				HORNÍCH KONČETIN / HK (šplh)</a:t>
            </a: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A88C61AB-11A6-40BE-BDB7-7DB31988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SÍLA - související cvičení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287700" y="1175119"/>
            <a:ext cx="11086152" cy="507831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GYMNASTICKÁ PRŮPRAVA</a:t>
            </a:r>
          </a:p>
          <a:p>
            <a:pPr marL="1200150" lvl="2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prvky: válení sudů, kotoul vpřed / vzad (různé variace + kombinace)</a:t>
            </a:r>
          </a:p>
          <a:p>
            <a:pPr marL="1200150" lvl="2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akrobacie: "hvězda" (přemet stranou - na obě ruce), přemet/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rondat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stoj na rukách (stoj na hlavě)</a:t>
            </a:r>
          </a:p>
          <a:p>
            <a:pPr lvl="0"/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ÚPOLOVÁ PRŮPRAVA</a:t>
            </a:r>
          </a:p>
          <a:p>
            <a:pPr marL="1200150" lvl="2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cviky/prvky: přetahy, přetlaky, souboje 1:1</a:t>
            </a:r>
          </a:p>
          <a:p>
            <a:pPr marL="1200150" lvl="2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hry: "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Hutututu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", rugby, dobývání hradu</a:t>
            </a:r>
          </a:p>
          <a:p>
            <a:pPr lvl="0"/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SOUBOJOVÉ HERNÍ CHOVÁNÍ (fotbal)</a:t>
            </a:r>
          </a:p>
          <a:p>
            <a:pPr marL="1200150" lvl="2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krytí míče, souboj "rameno na rameno"</a:t>
            </a:r>
          </a:p>
          <a:p>
            <a:pPr lvl="0"/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ZAPOJENÍ VLASTNÍHO TĚLA</a:t>
            </a:r>
          </a:p>
          <a:p>
            <a:pPr marL="1200150" lvl="2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funkční propojení celého těla - propojení jednotlivých částí</a:t>
            </a:r>
          </a:p>
          <a:p>
            <a:pPr lvl="2"/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(např. fotbal: v běhu si kryje míč tělem a rukou si odstavuje soupeře)</a:t>
            </a: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A88C61AB-11A6-40BE-BDB7-7DB31988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"PLYOMETRIE" - dělení + zátěž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287700" y="1175119"/>
            <a:ext cx="11086152" cy="458587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=&gt; kombinace RYCHLOSTI + SÍLY</a:t>
            </a:r>
          </a:p>
          <a:p>
            <a:pPr lvl="0"/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ZÁKLADNÍ DĚLENÍ</a:t>
            </a:r>
          </a:p>
          <a:p>
            <a:pPr marL="1714500" lvl="3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HORIZONTÁLNÍ (do dálky) = využití kyčelního tlaku ("žabák")</a:t>
            </a:r>
          </a:p>
          <a:p>
            <a:pPr marL="1714500" lvl="3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VERTIKÁLNÍ (do výšky) = využití dřepu</a:t>
            </a:r>
          </a:p>
          <a:p>
            <a:pPr marL="342900" lvl="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NÁSTROJE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0" lvl="3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švihadlo</a:t>
            </a:r>
          </a:p>
          <a:p>
            <a:pPr marL="1714500" lvl="3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skoková průprava (čára, kloboučky)</a:t>
            </a:r>
          </a:p>
          <a:p>
            <a:pPr marL="1714500" lvl="3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překážky</a:t>
            </a:r>
          </a:p>
          <a:p>
            <a:pPr marL="342900" lvl="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ZÁTĚŽ</a:t>
            </a:r>
          </a:p>
          <a:p>
            <a:pPr marL="1714500" lvl="3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IO: 1:10</a:t>
            </a:r>
          </a:p>
          <a:p>
            <a:pPr marL="1714500" lvl="3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PO: 3 - 5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A88C61AB-11A6-40BE-BDB7-7DB31988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2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KOORDINACE - obecně</a:t>
            </a: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A88C61AB-11A6-40BE-BDB7-7DB31988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4167CB3-F32E-495F-81FE-443E011927C4}"/>
              </a:ext>
            </a:extLst>
          </p:cNvPr>
          <p:cNvSpPr txBox="1"/>
          <p:nvPr/>
        </p:nvSpPr>
        <p:spPr>
          <a:xfrm>
            <a:off x="517840" y="1324225"/>
            <a:ext cx="108560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schopnost reagovat ideálně provedeným pohybem na daný podnět (např. akustický, optický, taktilní)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jeden ze stěžejních pohybových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ukazatelů hráče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 hrách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TJ by se měla objevovat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podobnost s daným sportem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uplatnění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kreativity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sportovce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úzce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propojena s reakční rychlostí a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docilitou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(tzn. schopností učit se novým dovednostem)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závislá na: CNS (mozek), úrovni analyzátorů, stavu pohybového aparátu</a:t>
            </a:r>
          </a:p>
        </p:txBody>
      </p:sp>
    </p:spTree>
    <p:extLst>
      <p:ext uri="{BB962C8B-B14F-4D97-AF65-F5344CB8AC3E}">
        <p14:creationId xmlns:p14="http://schemas.microsoft.com/office/powerpoint/2010/main" val="17497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KOORDINACE - dělení</a:t>
            </a: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A88C61AB-11A6-40BE-BDB7-7DB31988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4167CB3-F32E-495F-81FE-443E011927C4}"/>
              </a:ext>
            </a:extLst>
          </p:cNvPr>
          <p:cNvSpPr txBox="1"/>
          <p:nvPr/>
        </p:nvSpPr>
        <p:spPr>
          <a:xfrm>
            <a:off x="517840" y="1324225"/>
            <a:ext cx="108560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NESPECIFICKÁ (pohybová)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souhra ruce + nohy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vícepodnětová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SPECIFICKÁ (fotbalová)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zpracování a ovládání míče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přihrávka v běhu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střelba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VOLEJBAL / BADMINTON / CYKLISTIKA / ŠKOLIČKA</a:t>
            </a: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NEJČASTĚJŠÍ CHYBY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drilování pohybových úkolů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opakování již známých pohybových úkolů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využívání jednotlivých metod a nástrojů jako jediného prostředku rozvoje</a:t>
            </a:r>
          </a:p>
          <a:p>
            <a:pPr lvl="2"/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Edukační projekt pro osoby s diabetem v produktivním věku 2021 (2)">
            <a:extLst>
              <a:ext uri="{FF2B5EF4-FFF2-40B4-BE49-F238E27FC236}">
                <a16:creationId xmlns:a16="http://schemas.microsoft.com/office/drawing/2014/main" id="{FFD2331A-DDEF-4F6D-A117-23F5E20E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90" y="1126623"/>
            <a:ext cx="2388850" cy="3035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4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KOORDINACE - stimulace</a:t>
            </a: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A88C61AB-11A6-40BE-BDB7-7DB31988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4167CB3-F32E-495F-81FE-443E011927C4}"/>
              </a:ext>
            </a:extLst>
          </p:cNvPr>
          <p:cNvSpPr txBox="1"/>
          <p:nvPr/>
        </p:nvSpPr>
        <p:spPr>
          <a:xfrm>
            <a:off x="517840" y="1324225"/>
            <a:ext cx="1085601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seznamování se s mnoha pohybovými činnostmi, ale nezaměňujme s drilováním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(s absolutní dokonalostí !!)</a:t>
            </a:r>
          </a:p>
          <a:p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osvojované cvičení je nutné provádět v měnících se podmínkách: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postupné zvyšování obtížnosti/složitosti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změna podmínek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změna prostředí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změna rytmu</a:t>
            </a:r>
          </a:p>
          <a:p>
            <a:pPr lvl="2"/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ovlivnění psychických i fyziologických funkcí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zdokonalování vnímání a čití = propojení pohybového, zrakového, sluchového a vestibulárního analyzátoru (poloha hlavy v prostoru)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formování vzorců řešení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elasticita a rychlost provádění pohybu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rovnováha, orientace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VYTRVALOST - dělení</a:t>
            </a: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A88C61AB-11A6-40BE-BDB7-7DB31988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44D20E49-F0F0-4761-801C-57C3C4EDBAC9}"/>
              </a:ext>
            </a:extLst>
          </p:cNvPr>
          <p:cNvSpPr/>
          <p:nvPr/>
        </p:nvSpPr>
        <p:spPr>
          <a:xfrm>
            <a:off x="790120" y="1494971"/>
            <a:ext cx="2353584" cy="2353584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ADF6FFC8-A5BF-499D-9C61-1CC38CEECBE0}"/>
              </a:ext>
            </a:extLst>
          </p:cNvPr>
          <p:cNvGrpSpPr/>
          <p:nvPr/>
        </p:nvGrpSpPr>
        <p:grpSpPr>
          <a:xfrm>
            <a:off x="1695821" y="3429000"/>
            <a:ext cx="2616667" cy="2353584"/>
            <a:chOff x="765326" y="2549532"/>
            <a:chExt cx="2616667" cy="2353584"/>
          </a:xfrm>
        </p:grpSpPr>
        <p:sp>
          <p:nvSpPr>
            <p:cNvPr id="8" name="Obdélník: se zakulacenými rohy 7">
              <a:extLst>
                <a:ext uri="{FF2B5EF4-FFF2-40B4-BE49-F238E27FC236}">
                  <a16:creationId xmlns:a16="http://schemas.microsoft.com/office/drawing/2014/main" id="{CD8584D6-9BA6-4B1E-AEEC-4B826874AC5A}"/>
                </a:ext>
              </a:extLst>
            </p:cNvPr>
            <p:cNvSpPr/>
            <p:nvPr/>
          </p:nvSpPr>
          <p:spPr>
            <a:xfrm>
              <a:off x="765326" y="2549532"/>
              <a:ext cx="2616667" cy="2353584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bdélník: se zakulacenými rohy 4">
              <a:extLst>
                <a:ext uri="{FF2B5EF4-FFF2-40B4-BE49-F238E27FC236}">
                  <a16:creationId xmlns:a16="http://schemas.microsoft.com/office/drawing/2014/main" id="{3CB7C49E-4E3C-47A4-99B1-CE598F72B183}"/>
                </a:ext>
              </a:extLst>
            </p:cNvPr>
            <p:cNvSpPr txBox="1"/>
            <p:nvPr/>
          </p:nvSpPr>
          <p:spPr>
            <a:xfrm>
              <a:off x="859469" y="2658934"/>
              <a:ext cx="2478799" cy="809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KRÁTKODOBÁ</a:t>
              </a:r>
              <a:endParaRPr lang="cs-CZ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28973831-0338-4C21-8056-2B80530739F1}"/>
              </a:ext>
            </a:extLst>
          </p:cNvPr>
          <p:cNvSpPr/>
          <p:nvPr/>
        </p:nvSpPr>
        <p:spPr>
          <a:xfrm>
            <a:off x="4608218" y="2252208"/>
            <a:ext cx="2353584" cy="2353584"/>
          </a:xfrm>
          <a:prstGeom prst="roundRect">
            <a:avLst>
              <a:gd name="adj" fmla="val 1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156" t="-1137" r="-44844" b="-1137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38F7D5A0-FCC1-4174-B320-1A301A2A7BAC}"/>
              </a:ext>
            </a:extLst>
          </p:cNvPr>
          <p:cNvGrpSpPr/>
          <p:nvPr/>
        </p:nvGrpSpPr>
        <p:grpSpPr>
          <a:xfrm>
            <a:off x="5956454" y="3617137"/>
            <a:ext cx="2724072" cy="2585002"/>
            <a:chOff x="4216561" y="1529807"/>
            <a:chExt cx="2724072" cy="2585002"/>
          </a:xfrm>
        </p:grpSpPr>
        <p:sp>
          <p:nvSpPr>
            <p:cNvPr id="14" name="Obdélník: se zakulacenými rohy 13">
              <a:extLst>
                <a:ext uri="{FF2B5EF4-FFF2-40B4-BE49-F238E27FC236}">
                  <a16:creationId xmlns:a16="http://schemas.microsoft.com/office/drawing/2014/main" id="{3B10020F-E9BB-4D50-9B18-5331C564515A}"/>
                </a:ext>
              </a:extLst>
            </p:cNvPr>
            <p:cNvSpPr/>
            <p:nvPr/>
          </p:nvSpPr>
          <p:spPr>
            <a:xfrm>
              <a:off x="4216561" y="1761225"/>
              <a:ext cx="2689605" cy="2353584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bdélník: se zakulacenými rohy 4">
              <a:extLst>
                <a:ext uri="{FF2B5EF4-FFF2-40B4-BE49-F238E27FC236}">
                  <a16:creationId xmlns:a16="http://schemas.microsoft.com/office/drawing/2014/main" id="{B68CECAB-1DBC-4952-A1D7-9F7F2BBD1447}"/>
                </a:ext>
              </a:extLst>
            </p:cNvPr>
            <p:cNvSpPr txBox="1"/>
            <p:nvPr/>
          </p:nvSpPr>
          <p:spPr>
            <a:xfrm>
              <a:off x="4246286" y="1529807"/>
              <a:ext cx="2694347" cy="2215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800" b="1" kern="12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STŘEDNĚDOBÁ</a:t>
              </a: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</p:txBody>
        </p:sp>
      </p:grp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A32A1F56-AD93-499D-A634-7D073D90A70A}"/>
              </a:ext>
            </a:extLst>
          </p:cNvPr>
          <p:cNvSpPr/>
          <p:nvPr/>
        </p:nvSpPr>
        <p:spPr>
          <a:xfrm>
            <a:off x="8259452" y="1209790"/>
            <a:ext cx="2353584" cy="2353584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07E4DE8-B9D6-49C0-8AB7-647120009AE3}"/>
              </a:ext>
            </a:extLst>
          </p:cNvPr>
          <p:cNvGrpSpPr/>
          <p:nvPr/>
        </p:nvGrpSpPr>
        <p:grpSpPr>
          <a:xfrm>
            <a:off x="9144527" y="2455516"/>
            <a:ext cx="2703303" cy="2718868"/>
            <a:chOff x="7812296" y="1664689"/>
            <a:chExt cx="2703303" cy="2718868"/>
          </a:xfrm>
        </p:grpSpPr>
        <p:sp>
          <p:nvSpPr>
            <p:cNvPr id="18" name="Obdélník: se zakulacenými rohy 17">
              <a:extLst>
                <a:ext uri="{FF2B5EF4-FFF2-40B4-BE49-F238E27FC236}">
                  <a16:creationId xmlns:a16="http://schemas.microsoft.com/office/drawing/2014/main" id="{D4E9BB85-C415-4BD6-8F75-D057B5C2720C}"/>
                </a:ext>
              </a:extLst>
            </p:cNvPr>
            <p:cNvSpPr/>
            <p:nvPr/>
          </p:nvSpPr>
          <p:spPr>
            <a:xfrm>
              <a:off x="7812296" y="2029973"/>
              <a:ext cx="2703303" cy="2353584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bdélník: se zakulacenými rohy 4">
              <a:extLst>
                <a:ext uri="{FF2B5EF4-FFF2-40B4-BE49-F238E27FC236}">
                  <a16:creationId xmlns:a16="http://schemas.microsoft.com/office/drawing/2014/main" id="{BB3EF1D8-D81E-4BE4-9393-45ED2108DBE1}"/>
                </a:ext>
              </a:extLst>
            </p:cNvPr>
            <p:cNvSpPr txBox="1"/>
            <p:nvPr/>
          </p:nvSpPr>
          <p:spPr>
            <a:xfrm>
              <a:off x="7881229" y="1664689"/>
              <a:ext cx="2565435" cy="2215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800" b="1" kern="12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DLOUHODOBÁ</a:t>
              </a: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24167CB3-F32E-495F-81FE-443E011927C4}"/>
              </a:ext>
            </a:extLst>
          </p:cNvPr>
          <p:cNvSpPr txBox="1"/>
          <p:nvPr/>
        </p:nvSpPr>
        <p:spPr>
          <a:xfrm>
            <a:off x="1918016" y="4453189"/>
            <a:ext cx="2260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(jednotky minut, např. běh na 5000 m)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724B79D-2A40-42BF-9F1D-C1FBEE95A8B3}"/>
              </a:ext>
            </a:extLst>
          </p:cNvPr>
          <p:cNvSpPr txBox="1"/>
          <p:nvPr/>
        </p:nvSpPr>
        <p:spPr>
          <a:xfrm>
            <a:off x="6361188" y="5115405"/>
            <a:ext cx="226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(desítky minut, např. fotbal)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FDC0CF9-99C6-42C6-ADDC-D57D65009BC4}"/>
              </a:ext>
            </a:extLst>
          </p:cNvPr>
          <p:cNvSpPr txBox="1"/>
          <p:nvPr/>
        </p:nvSpPr>
        <p:spPr>
          <a:xfrm>
            <a:off x="9552915" y="3801665"/>
            <a:ext cx="2260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(hodiny, např. cyklistika a maratony)</a:t>
            </a:r>
          </a:p>
        </p:txBody>
      </p:sp>
    </p:spTree>
    <p:extLst>
      <p:ext uri="{BB962C8B-B14F-4D97-AF65-F5344CB8AC3E}">
        <p14:creationId xmlns:p14="http://schemas.microsoft.com/office/powerpoint/2010/main" val="23463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VYTRVALOST - graf (děti)</a:t>
            </a: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A88C61AB-11A6-40BE-BDB7-7DB31988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9A44E7A-568B-4003-B606-ED57D876C8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346048"/>
              </p:ext>
            </p:extLst>
          </p:nvPr>
        </p:nvGraphicFramePr>
        <p:xfrm>
          <a:off x="287700" y="1175118"/>
          <a:ext cx="11086152" cy="553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6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E3DFA-0020-4DE5-A1A6-479D81225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7BE3DFA-0020-4DE5-A1A6-479D81225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7BE3DFA-0020-4DE5-A1A6-479D81225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B7BE3DFA-0020-4DE5-A1A6-479D81225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050AF1-3147-4C2D-9BF0-C1EC106FB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8050AF1-3147-4C2D-9BF0-C1EC106FB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28050AF1-3147-4C2D-9BF0-C1EC106FB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8050AF1-3147-4C2D-9BF0-C1EC106FB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94DEB8-B3F0-40B1-B741-B82C5A00A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7194DEB8-B3F0-40B1-B741-B82C5A00A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7194DEB8-B3F0-40B1-B741-B82C5A00A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7194DEB8-B3F0-40B1-B741-B82C5A00A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74E34E-B138-4F8E-9972-B36E3349B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F974E34E-B138-4F8E-9972-B36E3349B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F974E34E-B138-4F8E-9972-B36E3349B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F974E34E-B138-4F8E-9972-B36E3349B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VYTRVALOST - obecné principy</a:t>
            </a: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A88C61AB-11A6-40BE-BDB7-7DB31988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52FBB50-26DA-4383-8BF5-3BC16F3E17D8}"/>
              </a:ext>
            </a:extLst>
          </p:cNvPr>
          <p:cNvSpPr txBox="1"/>
          <p:nvPr/>
        </p:nvSpPr>
        <p:spPr>
          <a:xfrm>
            <a:off x="517840" y="1324225"/>
            <a:ext cx="108560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schopnost vykonávat dlouhodobě určitou činnost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schopnost organismu odolávat únavě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 PRO CELKOVÝ VÝKON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posouvání limitů hráče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zvýšení fyzické kapacity</a:t>
            </a:r>
          </a:p>
          <a:p>
            <a:pPr marL="2171700" lvl="4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oddálení nástupu únavy = prevence zranění / křečí</a:t>
            </a:r>
          </a:p>
          <a:p>
            <a:pPr marL="2171700" lvl="4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pomalejší nástup technických i taktických chyb</a:t>
            </a:r>
          </a:p>
          <a:p>
            <a:pPr marL="2171700" lvl="4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soustředěnost / lepší rozhodovací schopnosti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účinnější transport kyslíku ke svalům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kapilarizace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efektivnější využívání odpadních látek metabolismu</a:t>
            </a:r>
          </a:p>
          <a:p>
            <a:pPr marL="1257300" lvl="2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lepší + rychlejší regenerace po výkonu</a:t>
            </a:r>
          </a:p>
        </p:txBody>
      </p:sp>
    </p:spTree>
    <p:extLst>
      <p:ext uri="{BB962C8B-B14F-4D97-AF65-F5344CB8AC3E}">
        <p14:creationId xmlns:p14="http://schemas.microsoft.com/office/powerpoint/2010/main" val="15946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OBECNÉ PRINCIPY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175119"/>
            <a:ext cx="11904301" cy="4803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POHYBOVÉ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SCHOPNOSTI</a:t>
            </a:r>
          </a:p>
          <a:p>
            <a:pPr marL="1257300" lvl="2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lze zjednodušeně definovat jako </a:t>
            </a:r>
            <a:r>
              <a:rPr lang="cs-CZ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soubory </a:t>
            </a:r>
            <a:r>
              <a:rPr lang="cs-CZ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VROZENÝCH</a:t>
            </a:r>
            <a:r>
              <a:rPr lang="cs-CZ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předpokladů k pohybové činnosti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všeobecně je akceptováno rozdělení na 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pohybové schopnosti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kondiční a koordinační</a:t>
            </a:r>
          </a:p>
          <a:p>
            <a:pPr marL="1257300" lvl="2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kondiční 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pohybové schopnosti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lze dělit na:</a:t>
            </a:r>
          </a:p>
          <a:p>
            <a:pPr marL="2171700" lvl="4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silové</a:t>
            </a:r>
          </a:p>
          <a:p>
            <a:pPr marL="2171700" lvl="4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rychlostní</a:t>
            </a:r>
          </a:p>
          <a:p>
            <a:pPr marL="2171700" lvl="4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vytrvalostní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POHYBOVÉ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DOVEDNOSTI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UČENÍM</a:t>
            </a:r>
            <a:r>
              <a:rPr lang="cs-CZ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získaný předpoklad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účelně, rychle a úsporně řešit daný problémový úkol</a:t>
            </a:r>
          </a:p>
          <a:p>
            <a:pPr marL="1257300" lvl="2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pohybové dovednosti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lze tedy pohlížet jako na komplex psychomotorických projevů člověka</a:t>
            </a:r>
          </a:p>
          <a:p>
            <a:pPr lvl="2"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     (mj. pozorování - učení - motorika)</a:t>
            </a:r>
          </a:p>
          <a:p>
            <a:pPr marL="1200150" lvl="2" indent="-28575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DOCILITA</a:t>
            </a:r>
          </a:p>
          <a:p>
            <a:pPr lvl="2"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= schopnost učit se novým dovednostem</a:t>
            </a:r>
          </a:p>
        </p:txBody>
      </p:sp>
      <p:pic>
        <p:nvPicPr>
          <p:cNvPr id="1026" name="Picture 2" descr="Vektorová grafika kreslený fotbalista #99333486 | fotobanka Fotky&amp;Foto">
            <a:extLst>
              <a:ext uri="{FF2B5EF4-FFF2-40B4-BE49-F238E27FC236}">
                <a16:creationId xmlns:a16="http://schemas.microsoft.com/office/drawing/2014/main" id="{C142E3E9-9AD0-4833-9DAA-61A3E5E15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854">
            <a:off x="10276544" y="4609214"/>
            <a:ext cx="1653872" cy="1893747"/>
          </a:xfrm>
          <a:prstGeom prst="rect">
            <a:avLst/>
          </a:prstGeom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  <a:softEdge rad="50800"/>
          </a:effectLst>
        </p:spPr>
      </p:pic>
      <p:pic>
        <p:nvPicPr>
          <p:cNvPr id="1028" name="Picture 4" descr="Zimní příprava na sezónu - Cvičební plán - Blogy o životě s kolem i bez  kola – cyklistika, cykloturistika, cestování na kole">
            <a:extLst>
              <a:ext uri="{FF2B5EF4-FFF2-40B4-BE49-F238E27FC236}">
                <a16:creationId xmlns:a16="http://schemas.microsoft.com/office/drawing/2014/main" id="{228353D6-A410-4B23-A85A-5C8D90BD4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010">
            <a:off x="6962873" y="2626250"/>
            <a:ext cx="1280160" cy="1388089"/>
          </a:xfrm>
          <a:prstGeom prst="rect">
            <a:avLst/>
          </a:prstGeom>
          <a:noFill/>
          <a:effectLst>
            <a:glow rad="228600">
              <a:schemeClr val="accent1">
                <a:alpha val="40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ron-fighters.cz – Kickbox, box, MMA Team">
            <a:extLst>
              <a:ext uri="{FF2B5EF4-FFF2-40B4-BE49-F238E27FC236}">
                <a16:creationId xmlns:a16="http://schemas.microsoft.com/office/drawing/2014/main" id="{C358551C-3D2C-43CE-8586-49A1F13A2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5" t="8915" r="21413" b="19532"/>
          <a:stretch/>
        </p:blipFill>
        <p:spPr bwMode="auto">
          <a:xfrm>
            <a:off x="7323803" y="5167605"/>
            <a:ext cx="2308712" cy="1514516"/>
          </a:xfrm>
          <a:prstGeom prst="rect">
            <a:avLst/>
          </a:prstGeom>
          <a:noFill/>
          <a:effectLst>
            <a:glow rad="228600">
              <a:schemeClr val="accent1">
                <a:alpha val="40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EBB3F7F-3440-4269-BF7B-6DCEF03618B9}"/>
              </a:ext>
            </a:extLst>
          </p:cNvPr>
          <p:cNvSpPr/>
          <p:nvPr/>
        </p:nvSpPr>
        <p:spPr>
          <a:xfrm>
            <a:off x="5597802" y="2659275"/>
            <a:ext cx="739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66FF"/>
                </a:solidFill>
                <a:effectLst/>
              </a:rPr>
              <a:t>X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5C76B9-8EBE-4B73-82F2-42701A32B8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73460">
            <a:off x="10115687" y="1666643"/>
            <a:ext cx="1653651" cy="165365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684D0A9-44C6-4B3A-BD2F-8F420A5E77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7823" y="2321071"/>
            <a:ext cx="1615338" cy="172302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88DCD1B-8ABF-4F9E-9A41-85D25693CC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0263" y="109357"/>
            <a:ext cx="1813064" cy="1455409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0026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 CHCEME..?</a:t>
            </a: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A88C61AB-11A6-40BE-BDB7-7DB31988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Zástupný obsah 4">
            <a:extLst>
              <a:ext uri="{FF2B5EF4-FFF2-40B4-BE49-F238E27FC236}">
                <a16:creationId xmlns:a16="http://schemas.microsoft.com/office/drawing/2014/main" id="{EEA27F73-B36F-49FE-AA11-122E1557D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394940"/>
              </p:ext>
            </p:extLst>
          </p:nvPr>
        </p:nvGraphicFramePr>
        <p:xfrm>
          <a:off x="685800" y="1552653"/>
          <a:ext cx="10820400" cy="454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0259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KONKRÉTNÍ CVIČENÍ (nabídka, příklady)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890337"/>
            <a:ext cx="119043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videoMIX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cs-CZ" i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https://www.instagram.com/p/CLSCcDHgVOC/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      					(KOOR)</a:t>
            </a:r>
          </a:p>
          <a:p>
            <a:r>
              <a:rPr lang="cs-CZ" i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https://www.instagram.com/p/CJ6u0rdgqFd/?igshid=19hsq592esl1m 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(KOOR + RR)</a:t>
            </a:r>
          </a:p>
          <a:p>
            <a:r>
              <a:rPr lang="cs-CZ" i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https://www.instagram.com/p/CKwSExpjGj8/?igshid=heplhju8g1l2</a:t>
            </a:r>
            <a:r>
              <a:rPr lang="cs-CZ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(KOOR + RR)</a:t>
            </a:r>
          </a:p>
          <a:p>
            <a:r>
              <a:rPr lang="cs-CZ" i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https://www.instagram.com/p/CHdAwaoF1Sv/?igshid=xcgnhhcs1ihk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(KOOR + AR)</a:t>
            </a:r>
          </a:p>
          <a:p>
            <a:r>
              <a:rPr lang="cs-CZ" i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https://www.instagram.com/p/CIoWDWDluww/?igshid=bcwxu1uv51sy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(S)</a:t>
            </a:r>
          </a:p>
          <a:p>
            <a:r>
              <a:rPr lang="cs-CZ" i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https://www.youtube.com/watch?v=kx88RVWajOI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(S+KOOR)</a:t>
            </a:r>
          </a:p>
          <a:p>
            <a:endParaRPr lang="cs-CZ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7E147B63-E2E2-4AB0-808A-1F4A39F23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4"/>
            <a:ext cx="10421590" cy="739943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KONTAKT</a:t>
            </a: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7E147B63-E2E2-4AB0-808A-1F4A39F23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CECD630-E071-4B2C-85C0-A0ED3C7D5BA3}"/>
              </a:ext>
            </a:extLst>
          </p:cNvPr>
          <p:cNvSpPr/>
          <p:nvPr/>
        </p:nvSpPr>
        <p:spPr>
          <a:xfrm>
            <a:off x="191446" y="890337"/>
            <a:ext cx="1190430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PEVNĚ DOUFÁM, ŽE BUDE VÝŠE POPSANÉ K UŽITKU !!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… a kdyby selský rozum nestačil a byly nějaké otázky, nápady, postřehy či myšlenky k doplnění …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… sem s nimi …………… bez ostychu !!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Filip Linhart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fotbal.fcvp@gmail.com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+420 724 160 470</a:t>
            </a:r>
          </a:p>
        </p:txBody>
      </p:sp>
      <p:pic>
        <p:nvPicPr>
          <p:cNvPr id="3" name="Grafický objekt 2" descr="Obálka">
            <a:extLst>
              <a:ext uri="{FF2B5EF4-FFF2-40B4-BE49-F238E27FC236}">
                <a16:creationId xmlns:a16="http://schemas.microsoft.com/office/drawing/2014/main" id="{500F84A2-6950-4FD0-A92C-AE5B25453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6396" y="3893388"/>
            <a:ext cx="914400" cy="914400"/>
          </a:xfrm>
          <a:prstGeom prst="rect">
            <a:avLst/>
          </a:prstGeom>
        </p:spPr>
      </p:pic>
      <p:pic>
        <p:nvPicPr>
          <p:cNvPr id="7" name="Grafický objekt 6" descr="Telefon">
            <a:extLst>
              <a:ext uri="{FF2B5EF4-FFF2-40B4-BE49-F238E27FC236}">
                <a16:creationId xmlns:a16="http://schemas.microsoft.com/office/drawing/2014/main" id="{4588AC09-D652-42E8-9AA8-B8FD4BEF6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6396" y="51506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0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OBECNÉ PRINCIPY</a:t>
            </a: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Zástupný symbol pro obsah 10">
            <a:extLst>
              <a:ext uri="{FF2B5EF4-FFF2-40B4-BE49-F238E27FC236}">
                <a16:creationId xmlns:a16="http://schemas.microsoft.com/office/drawing/2014/main" id="{DB741D4B-6999-407B-B281-CD6608F2A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703883"/>
              </p:ext>
            </p:extLst>
          </p:nvPr>
        </p:nvGraphicFramePr>
        <p:xfrm>
          <a:off x="0" y="1084123"/>
          <a:ext cx="12192000" cy="577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981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OBECNÉ PRINCIPY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175119"/>
            <a:ext cx="11904301" cy="426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KOMPLIKACE (pro naši přednášku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)</a:t>
            </a: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fotbal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highlight>
                  <a:srgbClr val="FF99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volejbal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highlight>
                  <a:srgbClr val="FF99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badminton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cyklistika</a:t>
            </a:r>
          </a:p>
          <a:p>
            <a:pPr marL="1257300" lvl="2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školička</a:t>
            </a:r>
          </a:p>
          <a:p>
            <a:pPr lvl="2"/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rozdíly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TJ / týden (F: 2-3 TJ / V+C: 2 TJ / B: 1 TJ / Š: 1 TJ)</a:t>
            </a:r>
          </a:p>
          <a:p>
            <a:pPr marL="1257300" lvl="2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energetické krytí (rychlost vs. vytrvalost)</a:t>
            </a:r>
          </a:p>
          <a:p>
            <a:pPr marL="1257300" lvl="2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rozdílné složení dětí (věk ve skupině/počty skupin)</a:t>
            </a: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dukační projekt pro osoby s diabetem v produktivním věku 2021 (2)">
            <a:extLst>
              <a:ext uri="{FF2B5EF4-FFF2-40B4-BE49-F238E27FC236}">
                <a16:creationId xmlns:a16="http://schemas.microsoft.com/office/drawing/2014/main" id="{62354F1E-964C-4438-AC15-2D0316E3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90" y="1126623"/>
            <a:ext cx="2388850" cy="3035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7917838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OBECNÉ PRINCIPY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175119"/>
            <a:ext cx="11904301" cy="5776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SPOLEČNÉ PRINCIPY/PARAMETRY</a:t>
            </a:r>
          </a:p>
          <a:p>
            <a:pPr marL="1257300" lvl="2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mějme na mysli KOMPLEXNÍ ROZVOJ dětí !! OPATRNĚ SE SPECIALIZACÍ !!</a:t>
            </a:r>
          </a:p>
          <a:p>
            <a:pPr lvl="2">
              <a:lnSpc>
                <a:spcPct val="107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(klidně až do věku 13 let/MŽ/6.-7.třída ZŠ)</a:t>
            </a:r>
          </a:p>
          <a:p>
            <a:pPr marL="1257300" lvl="2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mít na paměti -&gt; ČÍM MENŠÍ DĚTI =&gt; TÍM MÉNĚ SPECIFICKÉHO TJ</a:t>
            </a:r>
          </a:p>
          <a:p>
            <a:pPr marL="1257300" lvl="2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 hry a herního prostředí = EMOCE</a:t>
            </a:r>
          </a:p>
          <a:p>
            <a:pPr marL="1257300" lvl="2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ještě se nám do toho "montují"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	</a:t>
            </a:r>
          </a:p>
          <a:p>
            <a:pPr>
              <a:lnSpc>
                <a:spcPct val="107000"/>
              </a:lnSpc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	</a:t>
            </a: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SENZITIVNÍ OBDOBÍ</a:t>
            </a:r>
          </a:p>
          <a:p>
            <a:pPr marL="342900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můžeme pojmenovat jako období vhodná pro trénink určitých aktivit spojených s rozvojem pohybových schopností a dovedností</a:t>
            </a:r>
          </a:p>
          <a:p>
            <a:pPr marL="342900" indent="-342900">
              <a:lnSpc>
                <a:spcPct val="107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PŘELOŽENO: Pokud se trefíme správným tréninkem do správného věku, budeme odměněni vyšším přírůstkem rozvoje dané schopnosti</a:t>
            </a:r>
          </a:p>
        </p:txBody>
      </p:sp>
      <p:pic>
        <p:nvPicPr>
          <p:cNvPr id="15" name="Picture 2" descr="ÚVOD | TJ Sokol M. Touškov">
            <a:extLst>
              <a:ext uri="{FF2B5EF4-FFF2-40B4-BE49-F238E27FC236}">
                <a16:creationId xmlns:a16="http://schemas.microsoft.com/office/drawing/2014/main" id="{D8D8BF6C-837B-470D-8298-5AF589E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9671882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OBENCÉ PRINCIPY - GRAF</a:t>
            </a:r>
            <a:b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SENSITIVNÍ OBDOBÍ</a:t>
            </a:r>
          </a:p>
        </p:txBody>
      </p:sp>
      <p:pic>
        <p:nvPicPr>
          <p:cNvPr id="11" name="Picture 2" descr="ÚVOD | TJ Sokol M. Touškov">
            <a:extLst>
              <a:ext uri="{FF2B5EF4-FFF2-40B4-BE49-F238E27FC236}">
                <a16:creationId xmlns:a16="http://schemas.microsoft.com/office/drawing/2014/main" id="{F9A5DB1D-5BA0-4258-8B32-40D89C71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C31D0A9-4440-40E6-A4A4-729D34C79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73" y="1775714"/>
            <a:ext cx="5855584" cy="45825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3F6DA02-1423-49F2-B07E-AC679780EBB1}"/>
              </a:ext>
            </a:extLst>
          </p:cNvPr>
          <p:cNvSpPr txBox="1"/>
          <p:nvPr/>
        </p:nvSpPr>
        <p:spPr>
          <a:xfrm>
            <a:off x="7639665" y="1775714"/>
            <a:ext cx="373418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koordinace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rychlost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ENDURANCE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vytrvalost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STRENGTH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síla</a:t>
            </a:r>
          </a:p>
          <a:p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dovednosti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osa X = věk dítěte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osa Y = přírůstek výšky/rok (cm)</a:t>
            </a:r>
          </a:p>
        </p:txBody>
      </p:sp>
    </p:spTree>
    <p:extLst>
      <p:ext uri="{BB962C8B-B14F-4D97-AF65-F5344CB8AC3E}">
        <p14:creationId xmlns:p14="http://schemas.microsoft.com/office/powerpoint/2010/main" val="412576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48000">
              <a:schemeClr val="accent1">
                <a:lumMod val="40000"/>
                <a:lumOff val="60000"/>
              </a:schemeClr>
            </a:gs>
            <a:gs pos="73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OBECNÁ NÁPLŇ - "GRAF"</a:t>
            </a:r>
          </a:p>
        </p:txBody>
      </p:sp>
      <p:pic>
        <p:nvPicPr>
          <p:cNvPr id="5" name="Picture 2" descr="ÚVOD | TJ Sokol M. Touškov">
            <a:extLst>
              <a:ext uri="{FF2B5EF4-FFF2-40B4-BE49-F238E27FC236}">
                <a16:creationId xmlns:a16="http://schemas.microsoft.com/office/drawing/2014/main" id="{EE526A8D-B069-4D28-9EB5-75FCB2F53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2AB3A8F-40DE-4441-85CA-7E4FCAD70907}"/>
              </a:ext>
            </a:extLst>
          </p:cNvPr>
          <p:cNvPicPr/>
          <p:nvPr/>
        </p:nvPicPr>
        <p:blipFill rotWithShape="1">
          <a:blip r:embed="rId3"/>
          <a:srcRect l="26541" t="18060" r="25191" b="9237"/>
          <a:stretch/>
        </p:blipFill>
        <p:spPr bwMode="auto">
          <a:xfrm>
            <a:off x="721109" y="1019726"/>
            <a:ext cx="5968448" cy="5389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DCD8C0E-4144-4734-A0C6-8FFD4418143C}"/>
              </a:ext>
            </a:extLst>
          </p:cNvPr>
          <p:cNvSpPr/>
          <p:nvPr/>
        </p:nvSpPr>
        <p:spPr>
          <a:xfrm>
            <a:off x="7026441" y="1313617"/>
            <a:ext cx="47933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DŮLEŽITÉ OTÁZKY !!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Chci mít všestranné a zdravé sportovce/hráče..?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Kdy? Teď a na krátko ANEBO později, pozvolna, ale na dlouho..?</a:t>
            </a: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Kolik jim je let..?</a:t>
            </a: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Co se teď tedy budeme učit/trénovat nejvíce..?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0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RYCHLOST - obecně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191446" y="1175119"/>
            <a:ext cx="11904301" cy="13542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/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KDY..?</a:t>
            </a: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má 2 senzitivní období</a:t>
            </a:r>
          </a:p>
          <a:p>
            <a:pPr marL="3200400" lvl="6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7 - 9 let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14550" lvl="4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0" lvl="4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13 - 16 let</a:t>
            </a: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A9CAF4DB-63A4-4FF0-806D-1A3143219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F920A8E-917D-42FD-BE6E-2F359F996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355128"/>
              </p:ext>
            </p:extLst>
          </p:nvPr>
        </p:nvGraphicFramePr>
        <p:xfrm>
          <a:off x="733396" y="3022383"/>
          <a:ext cx="10820400" cy="221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403963677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9914773"/>
                    </a:ext>
                  </a:extLst>
                </a:gridCol>
              </a:tblGrid>
              <a:tr h="443416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SPEED 1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SPEED 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245698"/>
                  </a:ext>
                </a:extLst>
              </a:tr>
              <a:tr h="443416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důraz na AGILITU / FLEXIBILITY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důraz na KOORDINAČNÍ PRVKY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264154"/>
                  </a:ext>
                </a:extLst>
              </a:tr>
              <a:tr h="443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cílem ROZVOJ REAKCE / AKCELERACE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cílem ROZVOJ MAXIMÁLNÍ RYCHLOSTI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812724"/>
                  </a:ext>
                </a:extLst>
              </a:tr>
              <a:tr h="443416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převažuje HERNÍ FORMA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převažuje TECHNICKO - DRILOVÁ FORMA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965987"/>
                  </a:ext>
                </a:extLst>
              </a:tr>
              <a:tr h="443416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SNÍŽENÝ OBJEM, ZVÝŠENÁ INTENZITA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ZVÝŠENÝ OBJEM, ZVÝŠENÁ INTENZITA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77799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2C97A3FC-F55C-4B18-AF63-BCC922A8ED38}"/>
              </a:ext>
            </a:extLst>
          </p:cNvPr>
          <p:cNvSpPr txBox="1"/>
          <p:nvPr/>
        </p:nvSpPr>
        <p:spPr>
          <a:xfrm>
            <a:off x="191446" y="5682881"/>
            <a:ext cx="1177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VÝŠE POPSANÉ OVŠEM NENZNAMENÁ, ŽE SE V MEZIDOBÍ RYCHLOSTI NEBUDEME VĚNOVAT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val="412614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1B26A03-7E57-426E-83ED-143E344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6" y="150395"/>
            <a:ext cx="10421590" cy="739942"/>
          </a:xfrm>
        </p:spPr>
        <p:txBody>
          <a:bodyPr>
            <a:no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RYCHLOST - dělení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59C847-E490-44CB-98EA-0EB9960CEE32}"/>
              </a:ext>
            </a:extLst>
          </p:cNvPr>
          <p:cNvSpPr/>
          <p:nvPr/>
        </p:nvSpPr>
        <p:spPr>
          <a:xfrm>
            <a:off x="287700" y="1175119"/>
            <a:ext cx="3495160" cy="563231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ctr"/>
            <a:r>
              <a:rPr lang="cs-CZ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REAKČNÍ</a:t>
            </a: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nemusí být přímo spojena s pohybem vpřed (tzv. lokomocí)</a:t>
            </a: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významně propojena s koordinací</a:t>
            </a: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např. chycení tenisáku, brankářský zákrok, vybrat smeč</a:t>
            </a: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sz="14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4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https://www.instagram.com/p/CH2_OefA3p9/?igshid=1590ulf9dfv6l</a:t>
            </a: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bez omezení (IZ: do 1 sek.)</a:t>
            </a:r>
          </a:p>
          <a:p>
            <a:pPr marL="171450" lvl="0" indent="-1714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doporučeno rozvíjet neustále</a:t>
            </a:r>
          </a:p>
          <a:p>
            <a:pPr marL="171450" indent="-1714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evolučně má </a:t>
            </a:r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tendenci vymizet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(ubývají podněty z vnějšího prostředí)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podněty (optický, akustický, taktilní)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ÚVOD | TJ Sokol M. Touškov">
            <a:extLst>
              <a:ext uri="{FF2B5EF4-FFF2-40B4-BE49-F238E27FC236}">
                <a16:creationId xmlns:a16="http://schemas.microsoft.com/office/drawing/2014/main" id="{A88C61AB-11A6-40BE-BDB7-7DB31988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821" y="293200"/>
            <a:ext cx="626031" cy="5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6465730-76F0-4CCA-AB2A-BD19B5E9F061}"/>
              </a:ext>
            </a:extLst>
          </p:cNvPr>
          <p:cNvSpPr txBox="1"/>
          <p:nvPr/>
        </p:nvSpPr>
        <p:spPr>
          <a:xfrm>
            <a:off x="4166817" y="1211903"/>
            <a:ext cx="33279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AKCELERAČNÍ</a:t>
            </a: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jakmile je tělo uvedeno do pohybu</a:t>
            </a: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orientačně 12 - 20 m</a:t>
            </a: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používána společně s reakční rychlostí</a:t>
            </a: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https://www.youtube.com/watch?v=7Kdl_4Hbl2M&amp;feature=emb_logo</a:t>
            </a:r>
            <a:endParaRPr lang="cs-CZ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dirty="0"/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IZ: do 3 sek.</a:t>
            </a:r>
          </a:p>
          <a:p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může být spojena s odrazovou silou a koordinačními nebo herními prvky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52ED1F6-8007-4CCD-8699-96CA9AFF837F}"/>
              </a:ext>
            </a:extLst>
          </p:cNvPr>
          <p:cNvSpPr txBox="1"/>
          <p:nvPr/>
        </p:nvSpPr>
        <p:spPr>
          <a:xfrm>
            <a:off x="8067541" y="1211903"/>
            <a:ext cx="332791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MAXIMÁLNÍ</a:t>
            </a: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dosaženo až od 15 metrů dále</a:t>
            </a: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závislost na zralosti hráče a dané kategorii</a:t>
            </a: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U12 = 12 m</a:t>
            </a: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U17 = 25 m</a:t>
            </a: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https://www.youtube.com/watch?v=dO6-ffp7uVk</a:t>
            </a:r>
            <a:endParaRPr lang="cs-CZ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IZ: do 6 sek. (SP)</a:t>
            </a: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IZ: do 8 sek. (Ž)</a:t>
            </a:r>
          </a:p>
        </p:txBody>
      </p:sp>
    </p:spTree>
    <p:extLst>
      <p:ext uri="{BB962C8B-B14F-4D97-AF65-F5344CB8AC3E}">
        <p14:creationId xmlns:p14="http://schemas.microsoft.com/office/powerpoint/2010/main" val="212001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2914F850CBDC84FB2AE3A3DD0247E6E" ma:contentTypeVersion="13" ma:contentTypeDescription="Vytvoří nový dokument" ma:contentTypeScope="" ma:versionID="0ff74435249112da0ee2c70bb228fb94">
  <xsd:schema xmlns:xsd="http://www.w3.org/2001/XMLSchema" xmlns:xs="http://www.w3.org/2001/XMLSchema" xmlns:p="http://schemas.microsoft.com/office/2006/metadata/properties" xmlns:ns3="6967ab18-ec07-4c65-afe8-2af49a64afcd" xmlns:ns4="ba82ae4f-28ca-4b3f-a7c8-75554cdb960b" targetNamespace="http://schemas.microsoft.com/office/2006/metadata/properties" ma:root="true" ma:fieldsID="8396c875daa7810c83c7f914b0718472" ns3:_="" ns4:_="">
    <xsd:import namespace="6967ab18-ec07-4c65-afe8-2af49a64afcd"/>
    <xsd:import namespace="ba82ae4f-28ca-4b3f-a7c8-75554cdb96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7ab18-ec07-4c65-afe8-2af49a64a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2ae4f-28ca-4b3f-a7c8-75554cdb960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C5546A-206B-4BE6-B52F-BD9C4D3BA3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67ab18-ec07-4c65-afe8-2af49a64afcd"/>
    <ds:schemaRef ds:uri="ba82ae4f-28ca-4b3f-a7c8-75554cdb96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5B20D3-4FCC-4EFC-83A2-C18A5C7A7052}">
  <ds:schemaRefs>
    <ds:schemaRef ds:uri="ba82ae4f-28ca-4b3f-a7c8-75554cdb960b"/>
    <ds:schemaRef ds:uri="http://purl.org/dc/elements/1.1/"/>
    <ds:schemaRef ds:uri="http://schemas.microsoft.com/office/2006/documentManagement/types"/>
    <ds:schemaRef ds:uri="6967ab18-ec07-4c65-afe8-2af49a64afcd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6A2E221-9D0A-4162-A4A3-4FB18AF641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1393</TotalTime>
  <Words>1607</Words>
  <Application>Microsoft Office PowerPoint</Application>
  <PresentationFormat>Širokoúhlá obrazovka</PresentationFormat>
  <Paragraphs>312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Fazeta</vt:lpstr>
      <vt:lpstr>Prezentace aplikace PowerPoint</vt:lpstr>
      <vt:lpstr>OBECNÉ PRINCIPY</vt:lpstr>
      <vt:lpstr>OBECNÉ PRINCIPY</vt:lpstr>
      <vt:lpstr>OBECNÉ PRINCIPY</vt:lpstr>
      <vt:lpstr>OBECNÉ PRINCIPY</vt:lpstr>
      <vt:lpstr>OBENCÉ PRINCIPY - GRAF SENSITIVNÍ OBDOBÍ</vt:lpstr>
      <vt:lpstr>OBECNÁ NÁPLŇ - "GRAF"</vt:lpstr>
      <vt:lpstr>RYCHLOST - obecně</vt:lpstr>
      <vt:lpstr>RYCHLOST - dělení</vt:lpstr>
      <vt:lpstr>SÍLA - dělení</vt:lpstr>
      <vt:lpstr>SÍLA - dělení</vt:lpstr>
      <vt:lpstr>SÍLA - související cvičení</vt:lpstr>
      <vt:lpstr>"PLYOMETRIE" - dělení + zátěž</vt:lpstr>
      <vt:lpstr>KOORDINACE - obecně</vt:lpstr>
      <vt:lpstr>KOORDINACE - dělení</vt:lpstr>
      <vt:lpstr>KOORDINACE - stimulace</vt:lpstr>
      <vt:lpstr>VYTRVALOST - dělení</vt:lpstr>
      <vt:lpstr>VYTRVALOST - graf (děti)</vt:lpstr>
      <vt:lpstr>VYTRVALOST - obecné principy</vt:lpstr>
      <vt:lpstr>CO CHCEME..?</vt:lpstr>
      <vt:lpstr>KONKRÉTNÍ CVIČENÍ (nabídka, příklady)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Předpřípravka U5-U7</dc:title>
  <dc:creator>Linhart Filip</dc:creator>
  <cp:lastModifiedBy>Linhart Filip</cp:lastModifiedBy>
  <cp:revision>64</cp:revision>
  <dcterms:created xsi:type="dcterms:W3CDTF">2021-01-13T10:57:21Z</dcterms:created>
  <dcterms:modified xsi:type="dcterms:W3CDTF">2021-07-10T00:01:25Z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0x010100B2914F850CBDC84FB2AE3A3DD0247E6E</vt:lpwstr>
  </property>
</Properties>
</file>